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50" r:id="rId1"/>
  </p:sldMasterIdLst>
  <p:notesMasterIdLst>
    <p:notesMasterId r:id="rId11"/>
  </p:notesMasterIdLst>
  <p:handoutMasterIdLst>
    <p:handoutMasterId r:id="rId12"/>
  </p:handoutMasterIdLst>
  <p:sldIdLst>
    <p:sldId id="256" r:id="rId2"/>
    <p:sldId id="262" r:id="rId3"/>
    <p:sldId id="281" r:id="rId4"/>
    <p:sldId id="282" r:id="rId5"/>
    <p:sldId id="283" r:id="rId6"/>
    <p:sldId id="284" r:id="rId7"/>
    <p:sldId id="285" r:id="rId8"/>
    <p:sldId id="286" r:id="rId9"/>
    <p:sldId id="280"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A73"/>
    <a:srgbClr val="71BE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autoAdjust="0"/>
    <p:restoredTop sz="94811"/>
  </p:normalViewPr>
  <p:slideViewPr>
    <p:cSldViewPr snapToGrid="0" showGuides="1">
      <p:cViewPr varScale="1">
        <p:scale>
          <a:sx n="143" d="100"/>
          <a:sy n="143" d="100"/>
        </p:scale>
        <p:origin x="810"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69" d="100"/>
          <a:sy n="169" d="100"/>
        </p:scale>
        <p:origin x="58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Gesamt (n=2030)</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c:v>
                </c:pt>
                <c:pt idx="1">
                  <c:v>Nein</c:v>
                </c:pt>
              </c:strCache>
            </c:strRef>
          </c:cat>
          <c:val>
            <c:numRef>
              <c:f>Sheet1!$B$2:$B$3</c:f>
              <c:numCache>
                <c:formatCode>0.00%</c:formatCode>
                <c:ptCount val="2"/>
                <c:pt idx="0">
                  <c:v>0.15</c:v>
                </c:pt>
                <c:pt idx="1">
                  <c:v>0.85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FEAD-4AF3-8B5B-A05BC62B4CFE}"/>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200" b="0" i="0" u="none">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4635773951185"/>
          <c:y val="6.3905041773861235E-2"/>
          <c:w val="0.49955364226048815"/>
          <c:h val="0.8721899164522775"/>
        </c:manualLayout>
      </c:layout>
      <c:barChart>
        <c:barDir val="bar"/>
        <c:grouping val="clustered"/>
        <c:varyColors val="0"/>
        <c:ser>
          <c:idx val="0"/>
          <c:order val="0"/>
          <c:tx>
            <c:strRef>
              <c:f>Sheet1!$B$1</c:f>
              <c:strCache>
                <c:ptCount val="1"/>
                <c:pt idx="0">
                  <c:v>Gesamt (n=2030)</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c:v>
                </c:pt>
                <c:pt idx="1">
                  <c:v>Nein</c:v>
                </c:pt>
                <c:pt idx="2">
                  <c:v>Weiß nicht / keine Angabe</c:v>
                </c:pt>
              </c:strCache>
            </c:strRef>
          </c:cat>
          <c:val>
            <c:numRef>
              <c:f>Sheet1!$B$2:$B$4</c:f>
              <c:numCache>
                <c:formatCode>0.00%</c:formatCode>
                <c:ptCount val="3"/>
                <c:pt idx="0">
                  <c:v>0.19</c:v>
                </c:pt>
                <c:pt idx="1">
                  <c:v>0.65</c:v>
                </c:pt>
                <c:pt idx="2">
                  <c:v>0.15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B0F8-488E-BCBC-FD3CB93F5FBF}"/>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000" b="0" i="0" u="none" baseline="0">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9720472257219"/>
          <c:y val="0"/>
          <c:w val="0.47122007559848805"/>
          <c:h val="0.87054830253334281"/>
        </c:manualLayout>
      </c:layout>
      <c:barChart>
        <c:barDir val="bar"/>
        <c:grouping val="clustered"/>
        <c:varyColors val="0"/>
        <c:ser>
          <c:idx val="0"/>
          <c:order val="0"/>
          <c:tx>
            <c:strRef>
              <c:f>Sheet1!$B$1</c:f>
              <c:strCache>
                <c:ptCount val="1"/>
                <c:pt idx="0">
                  <c:v>Gesamt (n=335)</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Konkret vor Ort mit anpacken</c:v>
                </c:pt>
                <c:pt idx="1">
                  <c:v>Administrative Tätigkeiten </c:v>
                </c:pt>
                <c:pt idx="2">
                  <c:v>Organisation von Veranstaltungen, Treffen etc.</c:v>
                </c:pt>
                <c:pt idx="3">
                  <c:v>Digitale Informations- / Öffentlichkeitsarbeit</c:v>
                </c:pt>
                <c:pt idx="4">
                  <c:v>Finanzielles Engagement (z. B. Solaranlage, …)</c:v>
                </c:pt>
                <c:pt idx="5">
                  <c:v>Interessenvertretung / Gremienarbeit</c:v>
                </c:pt>
                <c:pt idx="6">
                  <c:v>Mittelbeschaffung / Fundraising</c:v>
                </c:pt>
                <c:pt idx="7">
                  <c:v>Analoge Informations- / Öffentlichkeitsarbeit</c:v>
                </c:pt>
                <c:pt idx="8">
                  <c:v>Mitstreiter- / Mitgliedergewinnung</c:v>
                </c:pt>
                <c:pt idx="9">
                  <c:v>In anderer Form: …</c:v>
                </c:pt>
                <c:pt idx="10">
                  <c:v>Weiß nicht / keine Angabe</c:v>
                </c:pt>
              </c:strCache>
            </c:strRef>
          </c:cat>
          <c:val>
            <c:numRef>
              <c:f>Sheet1!$B$2:$B$12</c:f>
              <c:numCache>
                <c:formatCode>0.00%</c:formatCode>
                <c:ptCount val="11"/>
                <c:pt idx="0">
                  <c:v>0.6552</c:v>
                </c:pt>
                <c:pt idx="1">
                  <c:v>0.28339999999999999</c:v>
                </c:pt>
                <c:pt idx="2">
                  <c:v>0.2596</c:v>
                </c:pt>
                <c:pt idx="3">
                  <c:v>0.248</c:v>
                </c:pt>
                <c:pt idx="4">
                  <c:v>0.1905</c:v>
                </c:pt>
                <c:pt idx="5">
                  <c:v>0.1706</c:v>
                </c:pt>
                <c:pt idx="6">
                  <c:v>0.12790000000000001</c:v>
                </c:pt>
                <c:pt idx="7">
                  <c:v>0.12039999999999999</c:v>
                </c:pt>
                <c:pt idx="8">
                  <c:v>8.6999999999999994E-2</c:v>
                </c:pt>
                <c:pt idx="9">
                  <c:v>5.3E-3</c:v>
                </c:pt>
                <c:pt idx="10">
                  <c:v>5.9700000000000003E-2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323-4F91-8E32-B2511074D4C9}"/>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200" b="0" i="0" u="none">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9930506711872"/>
          <c:y val="5.912903398522705E-2"/>
          <c:w val="0.48687755114309245"/>
          <c:h val="0.89159677102708379"/>
        </c:manualLayout>
      </c:layout>
      <c:barChart>
        <c:barDir val="bar"/>
        <c:grouping val="clustered"/>
        <c:varyColors val="0"/>
        <c:ser>
          <c:idx val="0"/>
          <c:order val="0"/>
          <c:tx>
            <c:strRef>
              <c:f>Sheet1!$B$1</c:f>
              <c:strCache>
                <c:ptCount val="1"/>
                <c:pt idx="0">
                  <c:v>Gesamt (n=335)</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Regelmäßige Teilnahme an Aktionstagen</c:v>
                </c:pt>
                <c:pt idx="1">
                  <c:v>Sporadische Teilnahme an Aktionstagen</c:v>
                </c:pt>
                <c:pt idx="2">
                  <c:v>Anlassgebundene Mitarbeit in einer Ortsgruppe</c:v>
                </c:pt>
                <c:pt idx="3">
                  <c:v>Aktive Mitgliedschaft in einer Verbände-Ortsgruppe </c:v>
                </c:pt>
                <c:pt idx="4">
                  <c:v>Aktive Mitgliedschaft in einer Bürgerenergiegesellschaft</c:v>
                </c:pt>
                <c:pt idx="5">
                  <c:v>Passive Mitgliedschaft in einer Bürgerenergiegesellschafft</c:v>
                </c:pt>
                <c:pt idx="6">
                  <c:v>Selbstständig engagieren (wie Citizen Science)</c:v>
                </c:pt>
                <c:pt idx="7">
                  <c:v>Demonstrationen mitorganisieren, z. B. FfF</c:v>
                </c:pt>
                <c:pt idx="8">
                  <c:v>Weiß nicht / keine Angabe</c:v>
                </c:pt>
              </c:strCache>
            </c:strRef>
          </c:cat>
          <c:val>
            <c:numRef>
              <c:f>Sheet1!$B$2:$B$10</c:f>
              <c:numCache>
                <c:formatCode>0.00%</c:formatCode>
                <c:ptCount val="9"/>
                <c:pt idx="0">
                  <c:v>0.47699999999999998</c:v>
                </c:pt>
                <c:pt idx="1">
                  <c:v>0.40699999999999997</c:v>
                </c:pt>
                <c:pt idx="2">
                  <c:v>0.38790000000000002</c:v>
                </c:pt>
                <c:pt idx="3">
                  <c:v>0.20200000000000001</c:v>
                </c:pt>
                <c:pt idx="4">
                  <c:v>0.185</c:v>
                </c:pt>
                <c:pt idx="5">
                  <c:v>0.17499999999999999</c:v>
                </c:pt>
                <c:pt idx="6">
                  <c:v>0.1578</c:v>
                </c:pt>
                <c:pt idx="7">
                  <c:v>6.88E-2</c:v>
                </c:pt>
                <c:pt idx="8">
                  <c:v>7.1099999999999997E-2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184B-4285-8ED5-E8B18BCF849C}"/>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200" b="0" i="0" u="none">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97447874837712"/>
          <c:y val="4.9274194987689209E-3"/>
          <c:w val="0.49893085863440889"/>
          <c:h val="0.89159677102708379"/>
        </c:manualLayout>
      </c:layout>
      <c:barChart>
        <c:barDir val="bar"/>
        <c:grouping val="clustered"/>
        <c:varyColors val="0"/>
        <c:ser>
          <c:idx val="0"/>
          <c:order val="0"/>
          <c:tx>
            <c:strRef>
              <c:f>Sheet1!$B$1</c:f>
              <c:strCache>
                <c:ptCount val="1"/>
                <c:pt idx="0">
                  <c:v>Gesamt (n=1746)</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Zu wenig Zeit für Ehrenamt wegen Verpflichtungen</c:v>
                </c:pt>
                <c:pt idx="1">
                  <c:v>Gesundheitliche Gründe</c:v>
                </c:pt>
                <c:pt idx="2">
                  <c:v>Kein Interesse / sehe das nicht in meiner Verantwortung</c:v>
                </c:pt>
                <c:pt idx="3">
                  <c:v>Noch nicht damit beschäftigt</c:v>
                </c:pt>
                <c:pt idx="4">
                  <c:v>Bezweifle, dass das Engagement etwas bewirken kann</c:v>
                </c:pt>
                <c:pt idx="5">
                  <c:v>Engagiere mich bereits in einem anderen Bereich </c:v>
                </c:pt>
                <c:pt idx="6">
                  <c:v>Finanzielle Gründe</c:v>
                </c:pt>
                <c:pt idx="7">
                  <c:v>Kein passendes Angebot gefunden</c:v>
                </c:pt>
                <c:pt idx="8">
                  <c:v>Zu anstrengend</c:v>
                </c:pt>
                <c:pt idx="9">
                  <c:v>Befürchte, den Anforderungen nicht gewachsen zu sein</c:v>
                </c:pt>
                <c:pt idx="10">
                  <c:v>Zu wenig Dankbarkeit und Anerkennung</c:v>
                </c:pt>
                <c:pt idx="11">
                  <c:v>Etwas anderes, und zwar: …</c:v>
                </c:pt>
                <c:pt idx="12">
                  <c:v>Weiß nicht / keine Angabe</c:v>
                </c:pt>
              </c:strCache>
            </c:strRef>
          </c:cat>
          <c:val>
            <c:numRef>
              <c:f>Sheet1!$B$2:$B$14</c:f>
              <c:numCache>
                <c:formatCode>0.00%</c:formatCode>
                <c:ptCount val="13"/>
                <c:pt idx="0">
                  <c:v>0.26340000000000002</c:v>
                </c:pt>
                <c:pt idx="1">
                  <c:v>0.20180000000000001</c:v>
                </c:pt>
                <c:pt idx="2">
                  <c:v>0.1946</c:v>
                </c:pt>
                <c:pt idx="3">
                  <c:v>0.15859999999999999</c:v>
                </c:pt>
                <c:pt idx="4">
                  <c:v>0.12529999999999999</c:v>
                </c:pt>
                <c:pt idx="5">
                  <c:v>0.1195</c:v>
                </c:pt>
                <c:pt idx="6">
                  <c:v>0.1027</c:v>
                </c:pt>
                <c:pt idx="7">
                  <c:v>8.7599999999999997E-2</c:v>
                </c:pt>
                <c:pt idx="8">
                  <c:v>7.7899999999999997E-2</c:v>
                </c:pt>
                <c:pt idx="9">
                  <c:v>6.5799999999999997E-2</c:v>
                </c:pt>
                <c:pt idx="10">
                  <c:v>6.5700000000000008E-2</c:v>
                </c:pt>
                <c:pt idx="11">
                  <c:v>4.4999999999999998E-2</c:v>
                </c:pt>
                <c:pt idx="12">
                  <c:v>0.114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4EBA-4058-ABD0-88A69E61A2F0}"/>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200" b="0" i="0" u="none">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468111838506258"/>
          <c:y val="4.8519832524958888E-2"/>
          <c:w val="0.34852266647429769"/>
          <c:h val="0.90296033495008221"/>
        </c:manualLayout>
      </c:layout>
      <c:barChart>
        <c:barDir val="bar"/>
        <c:grouping val="clustered"/>
        <c:varyColors val="0"/>
        <c:ser>
          <c:idx val="0"/>
          <c:order val="0"/>
          <c:tx>
            <c:strRef>
              <c:f>Sheet1!$B$1</c:f>
              <c:strCache>
                <c:ptCount val="1"/>
                <c:pt idx="0">
                  <c:v>Gesamt (n=1746)</c:v>
                </c:pt>
              </c:strCache>
            </c:strRef>
          </c:tx>
          <c:spPr>
            <a:solidFill>
              <a:srgbClr val="8BCA73"/>
            </a:solidFill>
          </c:spPr>
          <c:invertIfNegative val="1"/>
          <c:dLbls>
            <c:numFmt formatCode="0%" sourceLinked="0"/>
            <c:spPr>
              <a:noFill/>
              <a:ln>
                <a:noFill/>
              </a:ln>
              <a:effectLst/>
            </c:spPr>
            <c:txPr>
              <a:bodyPr/>
              <a:lstStyle/>
              <a:p>
                <a:pPr>
                  <a:defRPr sz="1200" b="0" i="0" u="none">
                    <a:solidFill>
                      <a:srgbClr val="404040"/>
                    </a:solidFill>
                    <a:latin typeface="Aria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Direkte finanzielle Aufwandsentschädigung</c:v>
                </c:pt>
                <c:pt idx="1">
                  <c:v>Indirekte finanzielle Vorteile </c:v>
                </c:pt>
                <c:pt idx="2">
                  <c:v>Sichtbare Ergebnisse des Engagements</c:v>
                </c:pt>
                <c:pt idx="3">
                  <c:v>Flexiblere Einsatzzeiten und -orte</c:v>
                </c:pt>
                <c:pt idx="4">
                  <c:v>Staatliche Regelung zur Freistellung von der Arbeit</c:v>
                </c:pt>
                <c:pt idx="5">
                  <c:v>Freistellung von der Arbeit durch den Arbeitgeber</c:v>
                </c:pt>
                <c:pt idx="6">
                  <c:v>Mehr Informationen über Engagementmöglichkeiten</c:v>
                </c:pt>
                <c:pt idx="7">
                  <c:v>Bessere  Grundausstattung ehrenamtlicher Organisationen</c:v>
                </c:pt>
                <c:pt idx="8">
                  <c:v>Ideelle Anerkennung / mehr Wertschätzung</c:v>
                </c:pt>
                <c:pt idx="9">
                  <c:v>Qualifizierung, die sie privat oder beruflich weiterbringt</c:v>
                </c:pt>
                <c:pt idx="10">
                  <c:v>Bessere Strukturen innerhalb der Organisationen</c:v>
                </c:pt>
                <c:pt idx="11">
                  <c:v>Etwas anderes, und zwar: …</c:v>
                </c:pt>
                <c:pt idx="12">
                  <c:v>Engagement im Umweltbereich grundsätzlich unattraktiv</c:v>
                </c:pt>
                <c:pt idx="13">
                  <c:v>Weiß nicht / keine Angabe</c:v>
                </c:pt>
              </c:strCache>
            </c:strRef>
          </c:cat>
          <c:val>
            <c:numRef>
              <c:f>Sheet1!$B$2:$B$15</c:f>
              <c:numCache>
                <c:formatCode>0.00%</c:formatCode>
                <c:ptCount val="14"/>
                <c:pt idx="0">
                  <c:v>0.1573</c:v>
                </c:pt>
                <c:pt idx="1">
                  <c:v>0.13769999999999999</c:v>
                </c:pt>
                <c:pt idx="2">
                  <c:v>0.1222</c:v>
                </c:pt>
                <c:pt idx="3">
                  <c:v>0.1119</c:v>
                </c:pt>
                <c:pt idx="4">
                  <c:v>0.1052</c:v>
                </c:pt>
                <c:pt idx="5">
                  <c:v>0.10440000000000001</c:v>
                </c:pt>
                <c:pt idx="6">
                  <c:v>0.10290000000000001</c:v>
                </c:pt>
                <c:pt idx="7">
                  <c:v>8.9200000000000002E-2</c:v>
                </c:pt>
                <c:pt idx="8">
                  <c:v>8.4000000000000005E-2</c:v>
                </c:pt>
                <c:pt idx="9">
                  <c:v>7.7300000000000008E-2</c:v>
                </c:pt>
                <c:pt idx="10">
                  <c:v>5.5599999999999997E-2</c:v>
                </c:pt>
                <c:pt idx="11">
                  <c:v>3.78E-2</c:v>
                </c:pt>
                <c:pt idx="12">
                  <c:v>0.1827</c:v>
                </c:pt>
                <c:pt idx="13">
                  <c:v>0.30249999999999999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DE1-402B-978A-F1C606CB3256}"/>
            </c:ext>
          </c:extLst>
        </c:ser>
        <c:dLbls>
          <c:dLblPos val="outEnd"/>
          <c:showLegendKey val="0"/>
          <c:showVal val="1"/>
          <c:showCatName val="0"/>
          <c:showSerName val="0"/>
          <c:showPercent val="0"/>
          <c:showBubbleSize val="0"/>
        </c:dLbls>
        <c:gapWidth val="100"/>
        <c:overlap val="-10"/>
        <c:axId val="-2068027336"/>
        <c:axId val="-2113994440"/>
      </c:barChart>
      <c:catAx>
        <c:axId val="-2068027336"/>
        <c:scaling>
          <c:orientation val="maxMin"/>
        </c:scaling>
        <c:delete val="0"/>
        <c:axPos val="l"/>
        <c:numFmt formatCode="General" sourceLinked="0"/>
        <c:majorTickMark val="none"/>
        <c:minorTickMark val="none"/>
        <c:tickLblPos val="low"/>
        <c:spPr>
          <a:ln>
            <a:noFill/>
          </a:ln>
        </c:spPr>
        <c:txPr>
          <a:bodyPr/>
          <a:lstStyle/>
          <a:p>
            <a:pPr algn="r">
              <a:defRPr sz="1200" b="0" i="0" u="none">
                <a:solidFill>
                  <a:srgbClr val="000000"/>
                </a:solidFill>
                <a:latin typeface="Arial"/>
              </a:defRPr>
            </a:pPr>
            <a:endParaRPr lang="de-DE"/>
          </a:p>
        </c:txPr>
        <c:crossAx val="-2113994440"/>
        <c:crosses val="autoZero"/>
        <c:auto val="1"/>
        <c:lblAlgn val="ctr"/>
        <c:lblOffset val="300"/>
        <c:noMultiLvlLbl val="0"/>
      </c:catAx>
      <c:valAx>
        <c:axId val="-2113994440"/>
        <c:scaling>
          <c:orientation val="minMax"/>
          <c:max val="1"/>
          <c:min val="0"/>
        </c:scaling>
        <c:delete val="1"/>
        <c:axPos val="t"/>
        <c:numFmt formatCode="0.0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DF4F-310E-4936-982A-92A57EA5D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A9E6733-2BDA-45AF-8BD7-BA4322D52C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A4E813-884D-4095-A30D-6B9B009C4ED5}" type="datetimeFigureOut">
              <a:rPr lang="en-GB" smtClean="0"/>
              <a:t>08/08/2024</a:t>
            </a:fld>
            <a:endParaRPr lang="en-GB"/>
          </a:p>
        </p:txBody>
      </p:sp>
      <p:sp>
        <p:nvSpPr>
          <p:cNvPr id="4" name="Footer Placeholder 3">
            <a:extLst>
              <a:ext uri="{FF2B5EF4-FFF2-40B4-BE49-F238E27FC236}">
                <a16:creationId xmlns:a16="http://schemas.microsoft.com/office/drawing/2014/main" id="{52E56A1A-A88A-45FA-91E9-88666AE027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B5D50DC-0D06-4EA2-B822-8C56AB41A6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12E6AF-D536-4983-A656-DB1F58B02436}" type="slidenum">
              <a:rPr lang="en-GB" smtClean="0"/>
              <a:t>‹Nr.›</a:t>
            </a:fld>
            <a:endParaRPr lang="en-GB"/>
          </a:p>
        </p:txBody>
      </p:sp>
    </p:spTree>
    <p:extLst>
      <p:ext uri="{BB962C8B-B14F-4D97-AF65-F5344CB8AC3E}">
        <p14:creationId xmlns:p14="http://schemas.microsoft.com/office/powerpoint/2010/main" val="331937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9341-3F3D-4721-A654-5B3D41D1B335}" type="datetimeFigureOut">
              <a:rPr lang="en-GB" smtClean="0"/>
              <a:t>08/08/2024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0F490-8F99-4C9E-953A-C820A8D48426}" type="slidenum">
              <a:rPr lang="en-GB" smtClean="0"/>
              <a:t>‹Nr.›</a:t>
            </a:fld>
            <a:endParaRPr lang="en-GB"/>
          </a:p>
        </p:txBody>
      </p:sp>
    </p:spTree>
    <p:extLst>
      <p:ext uri="{BB962C8B-B14F-4D97-AF65-F5344CB8AC3E}">
        <p14:creationId xmlns:p14="http://schemas.microsoft.com/office/powerpoint/2010/main" val="3936739081"/>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3717D1D-6F16-4753-A0B4-AA3067DCA4D4}"/>
              </a:ext>
            </a:extLst>
          </p:cNvPr>
          <p:cNvSpPr>
            <a:spLocks noGrp="1"/>
          </p:cNvSpPr>
          <p:nvPr>
            <p:ph type="pic" sz="quarter" idx="10" hasCustomPrompt="1"/>
          </p:nvPr>
        </p:nvSpPr>
        <p:spPr>
          <a:xfrm>
            <a:off x="1143" y="2"/>
            <a:ext cx="9141714" cy="3395041"/>
          </a:xfrm>
          <a:custGeom>
            <a:avLst/>
            <a:gdLst>
              <a:gd name="connsiteX0" fmla="*/ 7421887 w 12188952"/>
              <a:gd name="connsiteY0" fmla="*/ 3911845 h 4526721"/>
              <a:gd name="connsiteX1" fmla="*/ 7303382 w 12188952"/>
              <a:gd name="connsiteY1" fmla="*/ 4030350 h 4526721"/>
              <a:gd name="connsiteX2" fmla="*/ 7421887 w 12188952"/>
              <a:gd name="connsiteY2" fmla="*/ 4148853 h 4526721"/>
              <a:gd name="connsiteX3" fmla="*/ 7540389 w 12188952"/>
              <a:gd name="connsiteY3" fmla="*/ 4030350 h 4526721"/>
              <a:gd name="connsiteX4" fmla="*/ 7421887 w 12188952"/>
              <a:gd name="connsiteY4" fmla="*/ 3911845 h 4526721"/>
              <a:gd name="connsiteX5" fmla="*/ 7990705 w 12188952"/>
              <a:gd name="connsiteY5" fmla="*/ 3832278 h 4526721"/>
              <a:gd name="connsiteX6" fmla="*/ 7792634 w 12188952"/>
              <a:gd name="connsiteY6" fmla="*/ 4030349 h 4526721"/>
              <a:gd name="connsiteX7" fmla="*/ 7990705 w 12188952"/>
              <a:gd name="connsiteY7" fmla="*/ 4228417 h 4526721"/>
              <a:gd name="connsiteX8" fmla="*/ 8188774 w 12188952"/>
              <a:gd name="connsiteY8" fmla="*/ 4030349 h 4526721"/>
              <a:gd name="connsiteX9" fmla="*/ 7990705 w 12188952"/>
              <a:gd name="connsiteY9" fmla="*/ 3832278 h 4526721"/>
              <a:gd name="connsiteX10" fmla="*/ 7421887 w 12188952"/>
              <a:gd name="connsiteY10" fmla="*/ 3395507 h 4526721"/>
              <a:gd name="connsiteX11" fmla="*/ 7362633 w 12188952"/>
              <a:gd name="connsiteY11" fmla="*/ 3456453 h 4526721"/>
              <a:gd name="connsiteX12" fmla="*/ 7421887 w 12188952"/>
              <a:gd name="connsiteY12" fmla="*/ 3515705 h 4526721"/>
              <a:gd name="connsiteX13" fmla="*/ 7481138 w 12188952"/>
              <a:gd name="connsiteY13" fmla="*/ 3456453 h 4526721"/>
              <a:gd name="connsiteX14" fmla="*/ 7421887 w 12188952"/>
              <a:gd name="connsiteY14" fmla="*/ 3395507 h 4526721"/>
              <a:gd name="connsiteX15" fmla="*/ 7990705 w 12188952"/>
              <a:gd name="connsiteY15" fmla="*/ 3366729 h 4526721"/>
              <a:gd name="connsiteX16" fmla="*/ 7900979 w 12188952"/>
              <a:gd name="connsiteY16" fmla="*/ 3456453 h 4526721"/>
              <a:gd name="connsiteX17" fmla="*/ 7990705 w 12188952"/>
              <a:gd name="connsiteY17" fmla="*/ 3546177 h 4526721"/>
              <a:gd name="connsiteX18" fmla="*/ 8080428 w 12188952"/>
              <a:gd name="connsiteY18" fmla="*/ 3456453 h 4526721"/>
              <a:gd name="connsiteX19" fmla="*/ 7990705 w 12188952"/>
              <a:gd name="connsiteY19" fmla="*/ 3366729 h 4526721"/>
              <a:gd name="connsiteX20" fmla="*/ 8557829 w 12188952"/>
              <a:gd name="connsiteY20" fmla="*/ 3317634 h 4526721"/>
              <a:gd name="connsiteX21" fmla="*/ 8419009 w 12188952"/>
              <a:gd name="connsiteY21" fmla="*/ 3456453 h 4526721"/>
              <a:gd name="connsiteX22" fmla="*/ 8557829 w 12188952"/>
              <a:gd name="connsiteY22" fmla="*/ 3595272 h 4526721"/>
              <a:gd name="connsiteX23" fmla="*/ 8698341 w 12188952"/>
              <a:gd name="connsiteY23" fmla="*/ 3456453 h 4526721"/>
              <a:gd name="connsiteX24" fmla="*/ 8557829 w 12188952"/>
              <a:gd name="connsiteY24" fmla="*/ 3317634 h 4526721"/>
              <a:gd name="connsiteX25" fmla="*/ 9124953 w 12188952"/>
              <a:gd name="connsiteY25" fmla="*/ 3299012 h 4526721"/>
              <a:gd name="connsiteX26" fmla="*/ 8965819 w 12188952"/>
              <a:gd name="connsiteY26" fmla="*/ 3456453 h 4526721"/>
              <a:gd name="connsiteX27" fmla="*/ 9124953 w 12188952"/>
              <a:gd name="connsiteY27" fmla="*/ 3613893 h 4526721"/>
              <a:gd name="connsiteX28" fmla="*/ 9284087 w 12188952"/>
              <a:gd name="connsiteY28" fmla="*/ 3456453 h 4526721"/>
              <a:gd name="connsiteX29" fmla="*/ 9124953 w 12188952"/>
              <a:gd name="connsiteY29" fmla="*/ 3299012 h 4526721"/>
              <a:gd name="connsiteX30" fmla="*/ 8556135 w 12188952"/>
              <a:gd name="connsiteY30" fmla="*/ 2823304 h 4526721"/>
              <a:gd name="connsiteX31" fmla="*/ 8496883 w 12188952"/>
              <a:gd name="connsiteY31" fmla="*/ 2882556 h 4526721"/>
              <a:gd name="connsiteX32" fmla="*/ 8556135 w 12188952"/>
              <a:gd name="connsiteY32" fmla="*/ 2943501 h 4526721"/>
              <a:gd name="connsiteX33" fmla="*/ 8615388 w 12188952"/>
              <a:gd name="connsiteY33" fmla="*/ 2882556 h 4526721"/>
              <a:gd name="connsiteX34" fmla="*/ 8556135 w 12188952"/>
              <a:gd name="connsiteY34" fmla="*/ 2823304 h 4526721"/>
              <a:gd name="connsiteX35" fmla="*/ 9124954 w 12188952"/>
              <a:gd name="connsiteY35" fmla="*/ 2813145 h 4526721"/>
              <a:gd name="connsiteX36" fmla="*/ 9055544 w 12188952"/>
              <a:gd name="connsiteY36" fmla="*/ 2882555 h 4526721"/>
              <a:gd name="connsiteX37" fmla="*/ 9124954 w 12188952"/>
              <a:gd name="connsiteY37" fmla="*/ 2953658 h 4526721"/>
              <a:gd name="connsiteX38" fmla="*/ 9194364 w 12188952"/>
              <a:gd name="connsiteY38" fmla="*/ 2882555 h 4526721"/>
              <a:gd name="connsiteX39" fmla="*/ 9124954 w 12188952"/>
              <a:gd name="connsiteY39" fmla="*/ 2813145 h 4526721"/>
              <a:gd name="connsiteX40" fmla="*/ 9693771 w 12188952"/>
              <a:gd name="connsiteY40" fmla="*/ 2792830 h 4526721"/>
              <a:gd name="connsiteX41" fmla="*/ 9604047 w 12188952"/>
              <a:gd name="connsiteY41" fmla="*/ 2882554 h 4526721"/>
              <a:gd name="connsiteX42" fmla="*/ 9693771 w 12188952"/>
              <a:gd name="connsiteY42" fmla="*/ 2972279 h 4526721"/>
              <a:gd name="connsiteX43" fmla="*/ 9783495 w 12188952"/>
              <a:gd name="connsiteY43" fmla="*/ 2882554 h 4526721"/>
              <a:gd name="connsiteX44" fmla="*/ 9693771 w 12188952"/>
              <a:gd name="connsiteY44" fmla="*/ 2792830 h 4526721"/>
              <a:gd name="connsiteX45" fmla="*/ 10259203 w 12188952"/>
              <a:gd name="connsiteY45" fmla="*/ 2784366 h 4526721"/>
              <a:gd name="connsiteX46" fmla="*/ 10161014 w 12188952"/>
              <a:gd name="connsiteY46" fmla="*/ 2882556 h 4526721"/>
              <a:gd name="connsiteX47" fmla="*/ 10259203 w 12188952"/>
              <a:gd name="connsiteY47" fmla="*/ 2980744 h 4526721"/>
              <a:gd name="connsiteX48" fmla="*/ 10359085 w 12188952"/>
              <a:gd name="connsiteY48" fmla="*/ 2882556 h 4526721"/>
              <a:gd name="connsiteX49" fmla="*/ 10259203 w 12188952"/>
              <a:gd name="connsiteY49" fmla="*/ 2784366 h 4526721"/>
              <a:gd name="connsiteX50" fmla="*/ 10828022 w 12188952"/>
              <a:gd name="connsiteY50" fmla="*/ 2743736 h 4526721"/>
              <a:gd name="connsiteX51" fmla="*/ 10689202 w 12188952"/>
              <a:gd name="connsiteY51" fmla="*/ 2882556 h 4526721"/>
              <a:gd name="connsiteX52" fmla="*/ 10828022 w 12188952"/>
              <a:gd name="connsiteY52" fmla="*/ 3021374 h 4526721"/>
              <a:gd name="connsiteX53" fmla="*/ 10966841 w 12188952"/>
              <a:gd name="connsiteY53" fmla="*/ 2882556 h 4526721"/>
              <a:gd name="connsiteX54" fmla="*/ 10828022 w 12188952"/>
              <a:gd name="connsiteY54" fmla="*/ 2743736 h 4526721"/>
              <a:gd name="connsiteX55" fmla="*/ 11396839 w 12188952"/>
              <a:gd name="connsiteY55" fmla="*/ 2725114 h 4526721"/>
              <a:gd name="connsiteX56" fmla="*/ 11237705 w 12188952"/>
              <a:gd name="connsiteY56" fmla="*/ 2882556 h 4526721"/>
              <a:gd name="connsiteX57" fmla="*/ 11396839 w 12188952"/>
              <a:gd name="connsiteY57" fmla="*/ 3041689 h 4526721"/>
              <a:gd name="connsiteX58" fmla="*/ 11555973 w 12188952"/>
              <a:gd name="connsiteY58" fmla="*/ 2882556 h 4526721"/>
              <a:gd name="connsiteX59" fmla="*/ 11396839 w 12188952"/>
              <a:gd name="connsiteY59" fmla="*/ 2725114 h 4526721"/>
              <a:gd name="connsiteX60" fmla="*/ 11395146 w 12188952"/>
              <a:gd name="connsiteY60" fmla="*/ 2240942 h 4526721"/>
              <a:gd name="connsiteX61" fmla="*/ 11325735 w 12188952"/>
              <a:gd name="connsiteY61" fmla="*/ 2310351 h 4526721"/>
              <a:gd name="connsiteX62" fmla="*/ 11395146 w 12188952"/>
              <a:gd name="connsiteY62" fmla="*/ 2379762 h 4526721"/>
              <a:gd name="connsiteX63" fmla="*/ 11464555 w 12188952"/>
              <a:gd name="connsiteY63" fmla="*/ 2310351 h 4526721"/>
              <a:gd name="connsiteX64" fmla="*/ 11395146 w 12188952"/>
              <a:gd name="connsiteY64" fmla="*/ 2240942 h 4526721"/>
              <a:gd name="connsiteX65" fmla="*/ 11962270 w 12188952"/>
              <a:gd name="connsiteY65" fmla="*/ 2191847 h 4526721"/>
              <a:gd name="connsiteX66" fmla="*/ 11845459 w 12188952"/>
              <a:gd name="connsiteY66" fmla="*/ 2310351 h 4526721"/>
              <a:gd name="connsiteX67" fmla="*/ 11962270 w 12188952"/>
              <a:gd name="connsiteY67" fmla="*/ 2430547 h 4526721"/>
              <a:gd name="connsiteX68" fmla="*/ 12082466 w 12188952"/>
              <a:gd name="connsiteY68" fmla="*/ 2310351 h 4526721"/>
              <a:gd name="connsiteX69" fmla="*/ 11962270 w 12188952"/>
              <a:gd name="connsiteY69" fmla="*/ 2191847 h 4526721"/>
              <a:gd name="connsiteX70" fmla="*/ 11962271 w 12188952"/>
              <a:gd name="connsiteY70" fmla="*/ 1667044 h 4526721"/>
              <a:gd name="connsiteX71" fmla="*/ 11892860 w 12188952"/>
              <a:gd name="connsiteY71" fmla="*/ 1736454 h 4526721"/>
              <a:gd name="connsiteX72" fmla="*/ 11962271 w 12188952"/>
              <a:gd name="connsiteY72" fmla="*/ 1805864 h 4526721"/>
              <a:gd name="connsiteX73" fmla="*/ 12033373 w 12188952"/>
              <a:gd name="connsiteY73" fmla="*/ 1736454 h 4526721"/>
              <a:gd name="connsiteX74" fmla="*/ 11962271 w 12188952"/>
              <a:gd name="connsiteY74" fmla="*/ 1667044 h 4526721"/>
              <a:gd name="connsiteX75" fmla="*/ 11962270 w 12188952"/>
              <a:gd name="connsiteY75" fmla="*/ 1123620 h 4526721"/>
              <a:gd name="connsiteX76" fmla="*/ 11923333 w 12188952"/>
              <a:gd name="connsiteY76" fmla="*/ 1162557 h 4526721"/>
              <a:gd name="connsiteX77" fmla="*/ 11962270 w 12188952"/>
              <a:gd name="connsiteY77" fmla="*/ 1201494 h 4526721"/>
              <a:gd name="connsiteX78" fmla="*/ 12002899 w 12188952"/>
              <a:gd name="connsiteY78" fmla="*/ 1162557 h 4526721"/>
              <a:gd name="connsiteX79" fmla="*/ 11962270 w 12188952"/>
              <a:gd name="connsiteY79" fmla="*/ 1123620 h 4526721"/>
              <a:gd name="connsiteX80" fmla="*/ 0 w 12188952"/>
              <a:gd name="connsiteY80" fmla="*/ 0 h 4526721"/>
              <a:gd name="connsiteX81" fmla="*/ 12188952 w 12188952"/>
              <a:gd name="connsiteY81" fmla="*/ 0 h 4526721"/>
              <a:gd name="connsiteX82" fmla="*/ 12188952 w 12188952"/>
              <a:gd name="connsiteY82" fmla="*/ 2777990 h 4526721"/>
              <a:gd name="connsiteX83" fmla="*/ 12174942 w 12188952"/>
              <a:gd name="connsiteY83" fmla="*/ 2768102 h 4526721"/>
              <a:gd name="connsiteX84" fmla="*/ 12099395 w 12188952"/>
              <a:gd name="connsiteY84" fmla="*/ 2706520 h 4526721"/>
              <a:gd name="connsiteX85" fmla="*/ 12008428 w 12188952"/>
              <a:gd name="connsiteY85" fmla="*/ 2683957 h 4526721"/>
              <a:gd name="connsiteX86" fmla="*/ 11808215 w 12188952"/>
              <a:gd name="connsiteY86" fmla="*/ 2831796 h 4526721"/>
              <a:gd name="connsiteX87" fmla="*/ 11808215 w 12188952"/>
              <a:gd name="connsiteY87" fmla="*/ 2833489 h 4526721"/>
              <a:gd name="connsiteX88" fmla="*/ 11801444 w 12188952"/>
              <a:gd name="connsiteY88" fmla="*/ 2879201 h 4526721"/>
              <a:gd name="connsiteX89" fmla="*/ 11647388 w 12188952"/>
              <a:gd name="connsiteY89" fmla="*/ 3278730 h 4526721"/>
              <a:gd name="connsiteX90" fmla="*/ 11434082 w 12188952"/>
              <a:gd name="connsiteY90" fmla="*/ 3217784 h 4526721"/>
              <a:gd name="connsiteX91" fmla="*/ 11364673 w 12188952"/>
              <a:gd name="connsiteY91" fmla="*/ 3227938 h 4526721"/>
              <a:gd name="connsiteX92" fmla="*/ 11134437 w 12188952"/>
              <a:gd name="connsiteY92" fmla="*/ 3392151 h 4526721"/>
              <a:gd name="connsiteX93" fmla="*/ 10761997 w 12188952"/>
              <a:gd name="connsiteY93" fmla="*/ 3265188 h 4526721"/>
              <a:gd name="connsiteX94" fmla="*/ 10741681 w 12188952"/>
              <a:gd name="connsiteY94" fmla="*/ 3277037 h 4526721"/>
              <a:gd name="connsiteX95" fmla="*/ 10717981 w 12188952"/>
              <a:gd name="connsiteY95" fmla="*/ 3292272 h 4526721"/>
              <a:gd name="connsiteX96" fmla="*/ 10640107 w 12188952"/>
              <a:gd name="connsiteY96" fmla="*/ 3395535 h 4526721"/>
              <a:gd name="connsiteX97" fmla="*/ 10733217 w 12188952"/>
              <a:gd name="connsiteY97" fmla="*/ 3615613 h 4526721"/>
              <a:gd name="connsiteX98" fmla="*/ 10579163 w 12188952"/>
              <a:gd name="connsiteY98" fmla="*/ 3878017 h 4526721"/>
              <a:gd name="connsiteX99" fmla="*/ 10362470 w 12188952"/>
              <a:gd name="connsiteY99" fmla="*/ 3652855 h 4526721"/>
              <a:gd name="connsiteX100" fmla="*/ 10445422 w 12188952"/>
              <a:gd name="connsiteY100" fmla="*/ 3351520 h 4526721"/>
              <a:gd name="connsiteX101" fmla="*/ 10291368 w 12188952"/>
              <a:gd name="connsiteY101" fmla="*/ 3258416 h 4526721"/>
              <a:gd name="connsiteX102" fmla="*/ 10081447 w 12188952"/>
              <a:gd name="connsiteY102" fmla="*/ 3498804 h 4526721"/>
              <a:gd name="connsiteX103" fmla="*/ 10159321 w 12188952"/>
              <a:gd name="connsiteY103" fmla="*/ 3789984 h 4526721"/>
              <a:gd name="connsiteX104" fmla="*/ 10045896 w 12188952"/>
              <a:gd name="connsiteY104" fmla="*/ 3883096 h 4526721"/>
              <a:gd name="connsiteX105" fmla="*/ 9764873 w 12188952"/>
              <a:gd name="connsiteY105" fmla="*/ 3679946 h 4526721"/>
              <a:gd name="connsiteX106" fmla="*/ 9876605 w 12188952"/>
              <a:gd name="connsiteY106" fmla="*/ 3390459 h 4526721"/>
              <a:gd name="connsiteX107" fmla="*/ 9785187 w 12188952"/>
              <a:gd name="connsiteY107" fmla="*/ 3290580 h 4526721"/>
              <a:gd name="connsiteX108" fmla="*/ 9536330 w 12188952"/>
              <a:gd name="connsiteY108" fmla="*/ 3525892 h 4526721"/>
              <a:gd name="connsiteX109" fmla="*/ 9636211 w 12188952"/>
              <a:gd name="connsiteY109" fmla="*/ 3632541 h 4526721"/>
              <a:gd name="connsiteX110" fmla="*/ 9583732 w 12188952"/>
              <a:gd name="connsiteY110" fmla="*/ 3827229 h 4526721"/>
              <a:gd name="connsiteX111" fmla="*/ 9292551 w 12188952"/>
              <a:gd name="connsiteY111" fmla="*/ 3874631 h 4526721"/>
              <a:gd name="connsiteX112" fmla="*/ 9109717 w 12188952"/>
              <a:gd name="connsiteY112" fmla="*/ 3774749 h 4526721"/>
              <a:gd name="connsiteX113" fmla="*/ 8821922 w 12188952"/>
              <a:gd name="connsiteY113" fmla="*/ 3947426 h 4526721"/>
              <a:gd name="connsiteX114" fmla="*/ 8466411 w 12188952"/>
              <a:gd name="connsiteY114" fmla="*/ 3837387 h 4526721"/>
              <a:gd name="connsiteX115" fmla="*/ 8371608 w 12188952"/>
              <a:gd name="connsiteY115" fmla="*/ 3949120 h 4526721"/>
              <a:gd name="connsiteX116" fmla="*/ 8452867 w 12188952"/>
              <a:gd name="connsiteY116" fmla="*/ 4340151 h 4526721"/>
              <a:gd name="connsiteX117" fmla="*/ 8413931 w 12188952"/>
              <a:gd name="connsiteY117" fmla="*/ 4401095 h 4526721"/>
              <a:gd name="connsiteX118" fmla="*/ 8308970 w 12188952"/>
              <a:gd name="connsiteY118" fmla="*/ 4475583 h 4526721"/>
              <a:gd name="connsiteX119" fmla="*/ 8110901 w 12188952"/>
              <a:gd name="connsiteY119" fmla="*/ 4399402 h 4526721"/>
              <a:gd name="connsiteX120" fmla="*/ 8107514 w 12188952"/>
              <a:gd name="connsiteY120" fmla="*/ 4399402 h 4526721"/>
              <a:gd name="connsiteX121" fmla="*/ 7928065 w 12188952"/>
              <a:gd name="connsiteY121" fmla="*/ 4345229 h 4526721"/>
              <a:gd name="connsiteX122" fmla="*/ 7889128 w 12188952"/>
              <a:gd name="connsiteY122" fmla="*/ 4385859 h 4526721"/>
              <a:gd name="connsiteX123" fmla="*/ 7877279 w 12188952"/>
              <a:gd name="connsiteY123" fmla="*/ 4397710 h 4526721"/>
              <a:gd name="connsiteX124" fmla="*/ 7702908 w 12188952"/>
              <a:gd name="connsiteY124" fmla="*/ 4526371 h 4526721"/>
              <a:gd name="connsiteX125" fmla="*/ 7489602 w 12188952"/>
              <a:gd name="connsiteY125" fmla="*/ 4399402 h 4526721"/>
              <a:gd name="connsiteX126" fmla="*/ 7482832 w 12188952"/>
              <a:gd name="connsiteY126" fmla="*/ 4399402 h 4526721"/>
              <a:gd name="connsiteX127" fmla="*/ 7427176 w 12188952"/>
              <a:gd name="connsiteY127" fmla="*/ 4386071 h 4526721"/>
              <a:gd name="connsiteX128" fmla="*/ 7413525 w 12188952"/>
              <a:gd name="connsiteY128" fmla="*/ 4387215 h 4526721"/>
              <a:gd name="connsiteX129" fmla="*/ 0 w 12188952"/>
              <a:gd name="connsiteY129" fmla="*/ 4387215 h 45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188952" h="4526721">
                <a:moveTo>
                  <a:pt x="7421887" y="3911845"/>
                </a:moveTo>
                <a:cubicBezTo>
                  <a:pt x="7355862" y="3911845"/>
                  <a:pt x="7303382" y="3964326"/>
                  <a:pt x="7303382" y="4030350"/>
                </a:cubicBezTo>
                <a:cubicBezTo>
                  <a:pt x="7303382" y="4096373"/>
                  <a:pt x="7355862" y="4148853"/>
                  <a:pt x="7421887" y="4148853"/>
                </a:cubicBezTo>
                <a:cubicBezTo>
                  <a:pt x="7487909" y="4148853"/>
                  <a:pt x="7540389" y="4096373"/>
                  <a:pt x="7540389" y="4030350"/>
                </a:cubicBezTo>
                <a:cubicBezTo>
                  <a:pt x="7540389" y="3964326"/>
                  <a:pt x="7487909" y="3911845"/>
                  <a:pt x="7421887" y="3911845"/>
                </a:cubicBezTo>
                <a:close/>
                <a:moveTo>
                  <a:pt x="7990705" y="3832278"/>
                </a:moveTo>
                <a:cubicBezTo>
                  <a:pt x="7880665" y="3832278"/>
                  <a:pt x="7792634" y="3920309"/>
                  <a:pt x="7792634" y="4030349"/>
                </a:cubicBezTo>
                <a:cubicBezTo>
                  <a:pt x="7792634" y="4140389"/>
                  <a:pt x="7880665" y="4228417"/>
                  <a:pt x="7990705" y="4228417"/>
                </a:cubicBezTo>
                <a:cubicBezTo>
                  <a:pt x="8099050" y="4228417"/>
                  <a:pt x="8188774" y="4140389"/>
                  <a:pt x="8188774" y="4030349"/>
                </a:cubicBezTo>
                <a:cubicBezTo>
                  <a:pt x="8188774" y="3920309"/>
                  <a:pt x="8099050" y="3832278"/>
                  <a:pt x="7990705" y="3832278"/>
                </a:cubicBezTo>
                <a:close/>
                <a:moveTo>
                  <a:pt x="7421887" y="3395507"/>
                </a:moveTo>
                <a:cubicBezTo>
                  <a:pt x="7389720" y="3395507"/>
                  <a:pt x="7362633" y="3422595"/>
                  <a:pt x="7362633" y="3456453"/>
                </a:cubicBezTo>
                <a:cubicBezTo>
                  <a:pt x="7362633" y="3488618"/>
                  <a:pt x="7389720" y="3515705"/>
                  <a:pt x="7421887" y="3515705"/>
                </a:cubicBezTo>
                <a:cubicBezTo>
                  <a:pt x="7454052" y="3515705"/>
                  <a:pt x="7481138" y="3488618"/>
                  <a:pt x="7481138" y="3456453"/>
                </a:cubicBezTo>
                <a:cubicBezTo>
                  <a:pt x="7481138" y="3422595"/>
                  <a:pt x="7454052" y="3395507"/>
                  <a:pt x="7421887" y="3395507"/>
                </a:cubicBezTo>
                <a:close/>
                <a:moveTo>
                  <a:pt x="7990705" y="3366729"/>
                </a:moveTo>
                <a:cubicBezTo>
                  <a:pt x="7939916" y="3366729"/>
                  <a:pt x="7900979" y="3405665"/>
                  <a:pt x="7900979" y="3456453"/>
                </a:cubicBezTo>
                <a:cubicBezTo>
                  <a:pt x="7900979" y="3507240"/>
                  <a:pt x="7939916" y="3546177"/>
                  <a:pt x="7990705" y="3546177"/>
                </a:cubicBezTo>
                <a:cubicBezTo>
                  <a:pt x="8039798" y="3546177"/>
                  <a:pt x="8080428" y="3505547"/>
                  <a:pt x="8080428" y="3456453"/>
                </a:cubicBezTo>
                <a:cubicBezTo>
                  <a:pt x="8080428" y="3405665"/>
                  <a:pt x="8038105" y="3366729"/>
                  <a:pt x="7990705" y="3366729"/>
                </a:cubicBezTo>
                <a:close/>
                <a:moveTo>
                  <a:pt x="8557829" y="3317634"/>
                </a:moveTo>
                <a:cubicBezTo>
                  <a:pt x="8481647" y="3317634"/>
                  <a:pt x="8419009" y="3380272"/>
                  <a:pt x="8419009" y="3456453"/>
                </a:cubicBezTo>
                <a:cubicBezTo>
                  <a:pt x="8419009" y="3534328"/>
                  <a:pt x="8481647" y="3595272"/>
                  <a:pt x="8557829" y="3595272"/>
                </a:cubicBezTo>
                <a:cubicBezTo>
                  <a:pt x="8635703" y="3595272"/>
                  <a:pt x="8698341" y="3532635"/>
                  <a:pt x="8698341" y="3456453"/>
                </a:cubicBezTo>
                <a:cubicBezTo>
                  <a:pt x="8698341" y="3380272"/>
                  <a:pt x="8634010" y="3317634"/>
                  <a:pt x="8557829" y="3317634"/>
                </a:cubicBezTo>
                <a:close/>
                <a:moveTo>
                  <a:pt x="9124953" y="3299012"/>
                </a:moveTo>
                <a:cubicBezTo>
                  <a:pt x="9036921" y="3299012"/>
                  <a:pt x="8965819" y="3368421"/>
                  <a:pt x="8965819" y="3456453"/>
                </a:cubicBezTo>
                <a:cubicBezTo>
                  <a:pt x="8965819" y="3542792"/>
                  <a:pt x="9036921" y="3615587"/>
                  <a:pt x="9124953" y="3613893"/>
                </a:cubicBezTo>
                <a:cubicBezTo>
                  <a:pt x="9212984" y="3613893"/>
                  <a:pt x="9284087" y="3542792"/>
                  <a:pt x="9284087" y="3456453"/>
                </a:cubicBezTo>
                <a:cubicBezTo>
                  <a:pt x="9284087" y="3370115"/>
                  <a:pt x="9212984" y="3299012"/>
                  <a:pt x="9124953" y="3299012"/>
                </a:cubicBezTo>
                <a:close/>
                <a:moveTo>
                  <a:pt x="8556135" y="2823304"/>
                </a:moveTo>
                <a:cubicBezTo>
                  <a:pt x="8523970" y="2823304"/>
                  <a:pt x="8496883" y="2850391"/>
                  <a:pt x="8496883" y="2882556"/>
                </a:cubicBezTo>
                <a:cubicBezTo>
                  <a:pt x="8496883" y="2916414"/>
                  <a:pt x="8523970" y="2943501"/>
                  <a:pt x="8556135" y="2943501"/>
                </a:cubicBezTo>
                <a:cubicBezTo>
                  <a:pt x="8589994" y="2943501"/>
                  <a:pt x="8615388" y="2916414"/>
                  <a:pt x="8615388" y="2882556"/>
                </a:cubicBezTo>
                <a:cubicBezTo>
                  <a:pt x="8615388" y="2850391"/>
                  <a:pt x="8589994" y="2823304"/>
                  <a:pt x="8556135" y="2823304"/>
                </a:cubicBezTo>
                <a:close/>
                <a:moveTo>
                  <a:pt x="9124954" y="2813145"/>
                </a:moveTo>
                <a:cubicBezTo>
                  <a:pt x="9086016" y="2813145"/>
                  <a:pt x="9055544" y="2845311"/>
                  <a:pt x="9055544" y="2882555"/>
                </a:cubicBezTo>
                <a:cubicBezTo>
                  <a:pt x="9055544" y="2921492"/>
                  <a:pt x="9086016" y="2953658"/>
                  <a:pt x="9124954" y="2953658"/>
                </a:cubicBezTo>
                <a:cubicBezTo>
                  <a:pt x="9163892" y="2953658"/>
                  <a:pt x="9194364" y="2921492"/>
                  <a:pt x="9194364" y="2882555"/>
                </a:cubicBezTo>
                <a:cubicBezTo>
                  <a:pt x="9194364" y="2845311"/>
                  <a:pt x="9163892" y="2813145"/>
                  <a:pt x="9124954" y="2813145"/>
                </a:cubicBezTo>
                <a:close/>
                <a:moveTo>
                  <a:pt x="9693771" y="2792830"/>
                </a:moveTo>
                <a:cubicBezTo>
                  <a:pt x="9642984" y="2792830"/>
                  <a:pt x="9604047" y="2835153"/>
                  <a:pt x="9604047" y="2882554"/>
                </a:cubicBezTo>
                <a:cubicBezTo>
                  <a:pt x="9604047" y="2931650"/>
                  <a:pt x="9642984" y="2972279"/>
                  <a:pt x="9693771" y="2972279"/>
                </a:cubicBezTo>
                <a:cubicBezTo>
                  <a:pt x="9744558" y="2972279"/>
                  <a:pt x="9783495" y="2931650"/>
                  <a:pt x="9783495" y="2882554"/>
                </a:cubicBezTo>
                <a:cubicBezTo>
                  <a:pt x="9783495" y="2833460"/>
                  <a:pt x="9742865" y="2792830"/>
                  <a:pt x="9693771" y="2792830"/>
                </a:cubicBezTo>
                <a:close/>
                <a:moveTo>
                  <a:pt x="10259203" y="2784366"/>
                </a:moveTo>
                <a:cubicBezTo>
                  <a:pt x="10205030" y="2784366"/>
                  <a:pt x="10161014" y="2828382"/>
                  <a:pt x="10161014" y="2882556"/>
                </a:cubicBezTo>
                <a:cubicBezTo>
                  <a:pt x="10161014" y="2938421"/>
                  <a:pt x="10205030" y="2982436"/>
                  <a:pt x="10259203" y="2980744"/>
                </a:cubicBezTo>
                <a:cubicBezTo>
                  <a:pt x="10315069" y="2980744"/>
                  <a:pt x="10359085" y="2938421"/>
                  <a:pt x="10359085" y="2882556"/>
                </a:cubicBezTo>
                <a:cubicBezTo>
                  <a:pt x="10359085" y="2828382"/>
                  <a:pt x="10315069" y="2784366"/>
                  <a:pt x="10259203" y="2784366"/>
                </a:cubicBezTo>
                <a:close/>
                <a:moveTo>
                  <a:pt x="10828022" y="2743736"/>
                </a:moveTo>
                <a:cubicBezTo>
                  <a:pt x="10751840" y="2743736"/>
                  <a:pt x="10689202" y="2808067"/>
                  <a:pt x="10689202" y="2882556"/>
                </a:cubicBezTo>
                <a:cubicBezTo>
                  <a:pt x="10689202" y="2958737"/>
                  <a:pt x="10750146" y="3023067"/>
                  <a:pt x="10828022" y="3021374"/>
                </a:cubicBezTo>
                <a:cubicBezTo>
                  <a:pt x="10904203" y="3021374"/>
                  <a:pt x="10966841" y="2958737"/>
                  <a:pt x="10966841" y="2882556"/>
                </a:cubicBezTo>
                <a:cubicBezTo>
                  <a:pt x="10966841" y="2806374"/>
                  <a:pt x="10904203" y="2743736"/>
                  <a:pt x="10828022" y="2743736"/>
                </a:cubicBezTo>
                <a:close/>
                <a:moveTo>
                  <a:pt x="11396839" y="2725114"/>
                </a:moveTo>
                <a:cubicBezTo>
                  <a:pt x="11308806" y="2725114"/>
                  <a:pt x="11237705" y="2794523"/>
                  <a:pt x="11237705" y="2882556"/>
                </a:cubicBezTo>
                <a:cubicBezTo>
                  <a:pt x="11237705" y="2970587"/>
                  <a:pt x="11307114" y="3041689"/>
                  <a:pt x="11396839" y="3041689"/>
                </a:cubicBezTo>
                <a:cubicBezTo>
                  <a:pt x="11484870" y="3041689"/>
                  <a:pt x="11555973" y="2970587"/>
                  <a:pt x="11555973" y="2882556"/>
                </a:cubicBezTo>
                <a:cubicBezTo>
                  <a:pt x="11555973" y="2794523"/>
                  <a:pt x="11484870" y="2725114"/>
                  <a:pt x="11396839" y="2725114"/>
                </a:cubicBezTo>
                <a:close/>
                <a:moveTo>
                  <a:pt x="11395146" y="2240942"/>
                </a:moveTo>
                <a:cubicBezTo>
                  <a:pt x="11356208" y="2240942"/>
                  <a:pt x="11325735" y="2271414"/>
                  <a:pt x="11325735" y="2310351"/>
                </a:cubicBezTo>
                <a:cubicBezTo>
                  <a:pt x="11325735" y="2347596"/>
                  <a:pt x="11357901" y="2378069"/>
                  <a:pt x="11395146" y="2379762"/>
                </a:cubicBezTo>
                <a:cubicBezTo>
                  <a:pt x="11434083" y="2379762"/>
                  <a:pt x="11464555" y="2349288"/>
                  <a:pt x="11464555" y="2310351"/>
                </a:cubicBezTo>
                <a:cubicBezTo>
                  <a:pt x="11464555" y="2271414"/>
                  <a:pt x="11434083" y="2240942"/>
                  <a:pt x="11395146" y="2240942"/>
                </a:cubicBezTo>
                <a:close/>
                <a:moveTo>
                  <a:pt x="11962270" y="2191847"/>
                </a:moveTo>
                <a:cubicBezTo>
                  <a:pt x="11897940" y="2191847"/>
                  <a:pt x="11845459" y="2244327"/>
                  <a:pt x="11845459" y="2310351"/>
                </a:cubicBezTo>
                <a:cubicBezTo>
                  <a:pt x="11845459" y="2374681"/>
                  <a:pt x="11897940" y="2428855"/>
                  <a:pt x="11962270" y="2430547"/>
                </a:cubicBezTo>
                <a:cubicBezTo>
                  <a:pt x="12029987" y="2430547"/>
                  <a:pt x="12082466" y="2376374"/>
                  <a:pt x="12082466" y="2310351"/>
                </a:cubicBezTo>
                <a:cubicBezTo>
                  <a:pt x="12082466" y="2244327"/>
                  <a:pt x="12028293" y="2191847"/>
                  <a:pt x="11962270" y="2191847"/>
                </a:cubicBezTo>
                <a:close/>
                <a:moveTo>
                  <a:pt x="11962271" y="1667044"/>
                </a:moveTo>
                <a:cubicBezTo>
                  <a:pt x="11925026" y="1667044"/>
                  <a:pt x="11892860" y="1697517"/>
                  <a:pt x="11892860" y="1736454"/>
                </a:cubicBezTo>
                <a:cubicBezTo>
                  <a:pt x="11892860" y="1775391"/>
                  <a:pt x="11925026" y="1805864"/>
                  <a:pt x="11962271" y="1805864"/>
                </a:cubicBezTo>
                <a:cubicBezTo>
                  <a:pt x="12002900" y="1805864"/>
                  <a:pt x="12033373" y="1775391"/>
                  <a:pt x="12033373" y="1736454"/>
                </a:cubicBezTo>
                <a:cubicBezTo>
                  <a:pt x="12033373" y="1697517"/>
                  <a:pt x="12001208" y="1667044"/>
                  <a:pt x="11962271" y="1667044"/>
                </a:cubicBezTo>
                <a:close/>
                <a:moveTo>
                  <a:pt x="11962270" y="1123620"/>
                </a:moveTo>
                <a:cubicBezTo>
                  <a:pt x="11941955" y="1123620"/>
                  <a:pt x="11923333" y="1140549"/>
                  <a:pt x="11923333" y="1162557"/>
                </a:cubicBezTo>
                <a:cubicBezTo>
                  <a:pt x="11923333" y="1186258"/>
                  <a:pt x="11941955" y="1203187"/>
                  <a:pt x="11962270" y="1201494"/>
                </a:cubicBezTo>
                <a:cubicBezTo>
                  <a:pt x="11984277" y="1201494"/>
                  <a:pt x="12002899" y="1184565"/>
                  <a:pt x="12002899" y="1162557"/>
                </a:cubicBezTo>
                <a:cubicBezTo>
                  <a:pt x="12002899" y="1140549"/>
                  <a:pt x="11984277" y="1123620"/>
                  <a:pt x="11962270" y="1123620"/>
                </a:cubicBezTo>
                <a:close/>
                <a:moveTo>
                  <a:pt x="0" y="0"/>
                </a:moveTo>
                <a:lnTo>
                  <a:pt x="12188952" y="0"/>
                </a:lnTo>
                <a:lnTo>
                  <a:pt x="12188952" y="2777990"/>
                </a:lnTo>
                <a:lnTo>
                  <a:pt x="12174942" y="2768102"/>
                </a:lnTo>
                <a:cubicBezTo>
                  <a:pt x="12149760" y="2746305"/>
                  <a:pt x="12126482" y="2720911"/>
                  <a:pt x="12099395" y="2706520"/>
                </a:cubicBezTo>
                <a:cubicBezTo>
                  <a:pt x="12069769" y="2691284"/>
                  <a:pt x="12038768" y="2684195"/>
                  <a:pt x="12008428" y="2683957"/>
                </a:cubicBezTo>
                <a:cubicBezTo>
                  <a:pt x="11917408" y="2683244"/>
                  <a:pt x="11832339" y="2744189"/>
                  <a:pt x="11808215" y="2831796"/>
                </a:cubicBezTo>
                <a:lnTo>
                  <a:pt x="11808215" y="2833489"/>
                </a:lnTo>
                <a:cubicBezTo>
                  <a:pt x="11804830" y="2847032"/>
                  <a:pt x="11801444" y="2863963"/>
                  <a:pt x="11801444" y="2879201"/>
                </a:cubicBezTo>
                <a:cubicBezTo>
                  <a:pt x="11799750" y="2967226"/>
                  <a:pt x="11767586" y="3278730"/>
                  <a:pt x="11647388" y="3278730"/>
                </a:cubicBezTo>
                <a:cubicBezTo>
                  <a:pt x="11528885" y="3278730"/>
                  <a:pt x="11545814" y="3224555"/>
                  <a:pt x="11434082" y="3217784"/>
                </a:cubicBezTo>
                <a:cubicBezTo>
                  <a:pt x="11410381" y="3221168"/>
                  <a:pt x="11388373" y="3224555"/>
                  <a:pt x="11364673" y="3227938"/>
                </a:cubicBezTo>
                <a:cubicBezTo>
                  <a:pt x="11276642" y="3253335"/>
                  <a:pt x="11225854" y="3385379"/>
                  <a:pt x="11134437" y="3392151"/>
                </a:cubicBezTo>
                <a:cubicBezTo>
                  <a:pt x="11005776" y="3402308"/>
                  <a:pt x="10971918" y="3173764"/>
                  <a:pt x="10761997" y="3265188"/>
                </a:cubicBezTo>
                <a:cubicBezTo>
                  <a:pt x="10755226" y="3268572"/>
                  <a:pt x="10748454" y="3271959"/>
                  <a:pt x="10741681" y="3277037"/>
                </a:cubicBezTo>
                <a:lnTo>
                  <a:pt x="10717981" y="3292272"/>
                </a:lnTo>
                <a:cubicBezTo>
                  <a:pt x="10682430" y="3317664"/>
                  <a:pt x="10653651" y="3353214"/>
                  <a:pt x="10640107" y="3395535"/>
                </a:cubicBezTo>
                <a:cubicBezTo>
                  <a:pt x="10601170" y="3507271"/>
                  <a:pt x="10695974" y="3525892"/>
                  <a:pt x="10733217" y="3615613"/>
                </a:cubicBezTo>
                <a:cubicBezTo>
                  <a:pt x="10785698" y="3742584"/>
                  <a:pt x="10692588" y="3852622"/>
                  <a:pt x="10579163" y="3878017"/>
                </a:cubicBezTo>
                <a:cubicBezTo>
                  <a:pt x="10455580" y="3906796"/>
                  <a:pt x="10331998" y="3774749"/>
                  <a:pt x="10362470" y="3652855"/>
                </a:cubicBezTo>
                <a:cubicBezTo>
                  <a:pt x="10396328" y="3514040"/>
                  <a:pt x="10557155" y="3534354"/>
                  <a:pt x="10445422" y="3351520"/>
                </a:cubicBezTo>
                <a:cubicBezTo>
                  <a:pt x="10411564" y="3293965"/>
                  <a:pt x="10355698" y="3266880"/>
                  <a:pt x="10291368" y="3258416"/>
                </a:cubicBezTo>
                <a:cubicBezTo>
                  <a:pt x="10176250" y="3246563"/>
                  <a:pt x="10034045" y="3375220"/>
                  <a:pt x="10081447" y="3498804"/>
                </a:cubicBezTo>
                <a:cubicBezTo>
                  <a:pt x="10128849" y="3622383"/>
                  <a:pt x="10257510" y="3624074"/>
                  <a:pt x="10159321" y="3789984"/>
                </a:cubicBezTo>
                <a:cubicBezTo>
                  <a:pt x="10133927" y="3828921"/>
                  <a:pt x="10091605" y="3869551"/>
                  <a:pt x="10045896" y="3883096"/>
                </a:cubicBezTo>
                <a:cubicBezTo>
                  <a:pt x="9924006" y="3913568"/>
                  <a:pt x="9741172" y="3823841"/>
                  <a:pt x="9764873" y="3679946"/>
                </a:cubicBezTo>
                <a:cubicBezTo>
                  <a:pt x="9781802" y="3568212"/>
                  <a:pt x="9942629" y="3549593"/>
                  <a:pt x="9876605" y="3390459"/>
                </a:cubicBezTo>
                <a:cubicBezTo>
                  <a:pt x="9859676" y="3346441"/>
                  <a:pt x="9827510" y="3310893"/>
                  <a:pt x="9785187" y="3290580"/>
                </a:cubicBezTo>
                <a:cubicBezTo>
                  <a:pt x="9639597" y="3221168"/>
                  <a:pt x="9473692" y="3370146"/>
                  <a:pt x="9536330" y="3525892"/>
                </a:cubicBezTo>
                <a:cubicBezTo>
                  <a:pt x="9556644" y="3574983"/>
                  <a:pt x="9593889" y="3598682"/>
                  <a:pt x="9636211" y="3632541"/>
                </a:cubicBezTo>
                <a:cubicBezTo>
                  <a:pt x="9709006" y="3676563"/>
                  <a:pt x="9620976" y="3786598"/>
                  <a:pt x="9583732" y="3827229"/>
                </a:cubicBezTo>
                <a:cubicBezTo>
                  <a:pt x="9516015" y="3903410"/>
                  <a:pt x="9378889" y="3940656"/>
                  <a:pt x="9292551" y="3874631"/>
                </a:cubicBezTo>
                <a:cubicBezTo>
                  <a:pt x="9234992" y="3832307"/>
                  <a:pt x="9192669" y="3759513"/>
                  <a:pt x="9109717" y="3774749"/>
                </a:cubicBezTo>
                <a:cubicBezTo>
                  <a:pt x="8996292" y="3793369"/>
                  <a:pt x="8953969" y="3955891"/>
                  <a:pt x="8821922" y="3947426"/>
                </a:cubicBezTo>
                <a:cubicBezTo>
                  <a:pt x="8693260" y="3937270"/>
                  <a:pt x="8671253" y="3725653"/>
                  <a:pt x="8466411" y="3837387"/>
                </a:cubicBezTo>
                <a:cubicBezTo>
                  <a:pt x="8424088" y="3861087"/>
                  <a:pt x="8385152" y="3905103"/>
                  <a:pt x="8371608" y="3949120"/>
                </a:cubicBezTo>
                <a:cubicBezTo>
                  <a:pt x="8305584" y="4125181"/>
                  <a:pt x="8539206" y="4160732"/>
                  <a:pt x="8452867" y="4340151"/>
                </a:cubicBezTo>
                <a:cubicBezTo>
                  <a:pt x="8441017" y="4365544"/>
                  <a:pt x="8413931" y="4401095"/>
                  <a:pt x="8413931" y="4401095"/>
                </a:cubicBezTo>
                <a:cubicBezTo>
                  <a:pt x="8383458" y="4429875"/>
                  <a:pt x="8368223" y="4453576"/>
                  <a:pt x="8308970" y="4475583"/>
                </a:cubicBezTo>
                <a:cubicBezTo>
                  <a:pt x="8251411" y="4495898"/>
                  <a:pt x="8163381" y="4443418"/>
                  <a:pt x="8110901" y="4399402"/>
                </a:cubicBezTo>
                <a:lnTo>
                  <a:pt x="8107514" y="4399402"/>
                </a:lnTo>
                <a:cubicBezTo>
                  <a:pt x="8036411" y="4340151"/>
                  <a:pt x="7983933" y="4277513"/>
                  <a:pt x="7928065" y="4345229"/>
                </a:cubicBezTo>
                <a:cubicBezTo>
                  <a:pt x="7911136" y="4363851"/>
                  <a:pt x="7911136" y="4365544"/>
                  <a:pt x="7889128" y="4385859"/>
                </a:cubicBezTo>
                <a:cubicBezTo>
                  <a:pt x="7885742" y="4389245"/>
                  <a:pt x="7882357" y="4392631"/>
                  <a:pt x="7877279" y="4397710"/>
                </a:cubicBezTo>
                <a:cubicBezTo>
                  <a:pt x="7828184" y="4446804"/>
                  <a:pt x="7768932" y="4519599"/>
                  <a:pt x="7702908" y="4526371"/>
                </a:cubicBezTo>
                <a:cubicBezTo>
                  <a:pt x="7630113" y="4533143"/>
                  <a:pt x="7567476" y="4440032"/>
                  <a:pt x="7489602" y="4399402"/>
                </a:cubicBezTo>
                <a:lnTo>
                  <a:pt x="7482832" y="4399402"/>
                </a:lnTo>
                <a:cubicBezTo>
                  <a:pt x="7465903" y="4391784"/>
                  <a:pt x="7447280" y="4386706"/>
                  <a:pt x="7427176" y="4386071"/>
                </a:cubicBezTo>
                <a:lnTo>
                  <a:pt x="7413525" y="4387215"/>
                </a:lnTo>
                <a:lnTo>
                  <a:pt x="0" y="4387215"/>
                </a:lnTo>
                <a:close/>
              </a:path>
            </a:pathLst>
          </a:custGeom>
          <a:solidFill>
            <a:schemeClr val="bg2"/>
          </a:solidFill>
        </p:spPr>
        <p:txBody>
          <a:bodyPr wrap="square" lIns="274320" anchor="ctr">
            <a:noAutofit/>
          </a:bodyPr>
          <a:lstStyle>
            <a:lvl1pPr marL="0" indent="0" algn="l">
              <a:buNone/>
              <a:defRPr>
                <a:solidFill>
                  <a:schemeClr val="bg1"/>
                </a:solidFill>
              </a:defRPr>
            </a:lvl1pPr>
          </a:lstStyle>
          <a:p>
            <a:r>
              <a:rPr lang="de-DE" dirty="0"/>
              <a:t>Fügen Sie über das Bild Icon</a:t>
            </a:r>
            <a:br>
              <a:rPr lang="de-DE" dirty="0"/>
            </a:br>
            <a:r>
              <a:rPr lang="de-DE" dirty="0"/>
              <a:t>das gewünschte Bild ein.</a:t>
            </a:r>
            <a:endParaRPr lang="en-GB" dirty="0"/>
          </a:p>
        </p:txBody>
      </p:sp>
      <p:pic>
        <p:nvPicPr>
          <p:cNvPr id="7" name="Picture 2" descr="Picture 2">
            <a:extLst>
              <a:ext uri="{FF2B5EF4-FFF2-40B4-BE49-F238E27FC236}">
                <a16:creationId xmlns:a16="http://schemas.microsoft.com/office/drawing/2014/main" id="{B7055A4F-EE04-43EA-8F76-F0A77553CE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1520" y="4231672"/>
            <a:ext cx="3033395" cy="706089"/>
          </a:xfrm>
          <a:prstGeom prst="rect">
            <a:avLst/>
          </a:prstGeom>
        </p:spPr>
      </p:pic>
      <p:sp>
        <p:nvSpPr>
          <p:cNvPr id="8" name="Text Placeholder 7">
            <a:extLst>
              <a:ext uri="{FF2B5EF4-FFF2-40B4-BE49-F238E27FC236}">
                <a16:creationId xmlns:a16="http://schemas.microsoft.com/office/drawing/2014/main" id="{677D8EDC-7C74-4F06-8492-79A54064D490}"/>
              </a:ext>
            </a:extLst>
          </p:cNvPr>
          <p:cNvSpPr>
            <a:spLocks noGrp="1"/>
          </p:cNvSpPr>
          <p:nvPr>
            <p:ph type="body" sz="quarter" idx="11" hasCustomPrompt="1"/>
          </p:nvPr>
        </p:nvSpPr>
        <p:spPr>
          <a:xfrm>
            <a:off x="285750" y="3651064"/>
            <a:ext cx="5384062" cy="887599"/>
          </a:xfrm>
        </p:spPr>
        <p:txBody>
          <a:bodyPr wrap="square" lIns="0" tIns="0" rIns="0" bIns="0">
            <a:noAutofit/>
          </a:bodyPr>
          <a:lstStyle>
            <a:lvl1pPr marL="0" indent="0">
              <a:buNone/>
              <a:defRPr sz="2200" b="1">
                <a:solidFill>
                  <a:schemeClr val="bg2"/>
                </a:solidFill>
                <a:latin typeface="+mn-lt"/>
              </a:defRPr>
            </a:lvl1pPr>
          </a:lstStyle>
          <a:p>
            <a:pPr lvl="0"/>
            <a:r>
              <a:rPr lang="de-DE" dirty="0"/>
              <a:t>Titelfolie</a:t>
            </a:r>
            <a:endParaRPr lang="en-GB" dirty="0"/>
          </a:p>
        </p:txBody>
      </p:sp>
      <p:sp>
        <p:nvSpPr>
          <p:cNvPr id="14" name="Text Placeholder 7">
            <a:extLst>
              <a:ext uri="{FF2B5EF4-FFF2-40B4-BE49-F238E27FC236}">
                <a16:creationId xmlns:a16="http://schemas.microsoft.com/office/drawing/2014/main" id="{1A32B59A-BC14-4F62-8BDA-D2F219E0EBED}"/>
              </a:ext>
            </a:extLst>
          </p:cNvPr>
          <p:cNvSpPr>
            <a:spLocks noGrp="1"/>
          </p:cNvSpPr>
          <p:nvPr>
            <p:ph type="body" sz="quarter" idx="13" hasCustomPrompt="1"/>
          </p:nvPr>
        </p:nvSpPr>
        <p:spPr>
          <a:xfrm>
            <a:off x="285750" y="4697734"/>
            <a:ext cx="5384062" cy="193899"/>
          </a:xfrm>
        </p:spPr>
        <p:txBody>
          <a:bodyPr wrap="square" lIns="0" tIns="0" rIns="0" bIns="0" anchor="b">
            <a:noAutofit/>
          </a:bodyPr>
          <a:lstStyle>
            <a:lvl1pPr marL="0" indent="0">
              <a:buNone/>
              <a:defRPr sz="800" b="0">
                <a:solidFill>
                  <a:schemeClr val="bg1">
                    <a:lumMod val="50000"/>
                  </a:schemeClr>
                </a:solidFill>
                <a:latin typeface="+mn-lt"/>
              </a:defRPr>
            </a:lvl1pPr>
          </a:lstStyle>
          <a:p>
            <a:pPr lvl="0"/>
            <a:r>
              <a:rPr lang="de-DE" dirty="0"/>
              <a:t>Ort/Datum</a:t>
            </a:r>
            <a:endParaRPr lang="en-GB" dirty="0"/>
          </a:p>
        </p:txBody>
      </p:sp>
      <p:pic>
        <p:nvPicPr>
          <p:cNvPr id="22" name="Picture 2" descr="Picture 2">
            <a:extLst>
              <a:ext uri="{FF2B5EF4-FFF2-40B4-BE49-F238E27FC236}">
                <a16:creationId xmlns:a16="http://schemas.microsoft.com/office/drawing/2014/main" id="{238FB44F-F4A1-4876-9625-C28FEEFCFD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11520" y="4231672"/>
            <a:ext cx="3033395" cy="706089"/>
          </a:xfrm>
          <a:prstGeom prst="rect">
            <a:avLst/>
          </a:prstGeom>
        </p:spPr>
      </p:pic>
      <p:cxnSp>
        <p:nvCxnSpPr>
          <p:cNvPr id="103" name="Gerader Verbinder 102">
            <a:extLst>
              <a:ext uri="{FF2B5EF4-FFF2-40B4-BE49-F238E27FC236}">
                <a16:creationId xmlns:a16="http://schemas.microsoft.com/office/drawing/2014/main" id="{0065E1DE-E4A1-4E49-BCC1-865E4C3D3B64}"/>
              </a:ext>
            </a:extLst>
          </p:cNvPr>
          <p:cNvCxnSpPr>
            <a:cxnSpLocks/>
          </p:cNvCxnSpPr>
          <p:nvPr userDrawn="1"/>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88F62EBB-B785-4F8B-9995-313F255B48F7}"/>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105" name="Gerader Verbinder 104">
            <a:extLst>
              <a:ext uri="{FF2B5EF4-FFF2-40B4-BE49-F238E27FC236}">
                <a16:creationId xmlns:a16="http://schemas.microsoft.com/office/drawing/2014/main" id="{02C81F25-212E-4AE0-A9E7-5ED3E6196AEA}"/>
              </a:ext>
            </a:extLst>
          </p:cNvPr>
          <p:cNvCxnSpPr>
            <a:cxnSpLocks/>
          </p:cNvCxnSpPr>
          <p:nvPr userDrawn="1"/>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ECA5AD05-D6D8-47B0-ACEB-896BEE9898AE}"/>
              </a:ext>
            </a:extLst>
          </p:cNvPr>
          <p:cNvSpPr txBox="1"/>
          <p:nvPr userDrawn="1"/>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107" name="Gerader Verbinder 106">
            <a:extLst>
              <a:ext uri="{FF2B5EF4-FFF2-40B4-BE49-F238E27FC236}">
                <a16:creationId xmlns:a16="http://schemas.microsoft.com/office/drawing/2014/main" id="{8C33A4C8-F594-4668-BBA4-78924E754BF4}"/>
              </a:ext>
            </a:extLst>
          </p:cNvPr>
          <p:cNvCxnSpPr>
            <a:cxnSpLocks/>
          </p:cNvCxnSpPr>
          <p:nvPr userDrawn="1"/>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1F79DCDA-E86D-49AB-B2E1-81A41873F472}"/>
              </a:ext>
            </a:extLst>
          </p:cNvPr>
          <p:cNvSpPr txBox="1"/>
          <p:nvPr userDrawn="1"/>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09" name="Gerader Verbinder 108">
            <a:extLst>
              <a:ext uri="{FF2B5EF4-FFF2-40B4-BE49-F238E27FC236}">
                <a16:creationId xmlns:a16="http://schemas.microsoft.com/office/drawing/2014/main" id="{A42F3E0E-DEAD-44CE-9222-189AF8F6F405}"/>
              </a:ext>
            </a:extLst>
          </p:cNvPr>
          <p:cNvCxnSpPr>
            <a:cxnSpLocks/>
          </p:cNvCxnSpPr>
          <p:nvPr userDrawn="1"/>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Textfeld 109">
            <a:extLst>
              <a:ext uri="{FF2B5EF4-FFF2-40B4-BE49-F238E27FC236}">
                <a16:creationId xmlns:a16="http://schemas.microsoft.com/office/drawing/2014/main" id="{25DA54EF-D12E-4EBF-9781-1BA3EDF6A3CC}"/>
              </a:ext>
            </a:extLst>
          </p:cNvPr>
          <p:cNvSpPr txBox="1"/>
          <p:nvPr userDrawn="1"/>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111" name="Gerader Verbinder 110">
            <a:extLst>
              <a:ext uri="{FF2B5EF4-FFF2-40B4-BE49-F238E27FC236}">
                <a16:creationId xmlns:a16="http://schemas.microsoft.com/office/drawing/2014/main" id="{5FB71B3E-8E30-42FA-BD97-D3E85A1E0BE3}"/>
              </a:ext>
            </a:extLst>
          </p:cNvPr>
          <p:cNvCxnSpPr>
            <a:cxnSpLocks/>
          </p:cNvCxnSpPr>
          <p:nvPr userDrawn="1"/>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2" name="Textfeld 111">
            <a:extLst>
              <a:ext uri="{FF2B5EF4-FFF2-40B4-BE49-F238E27FC236}">
                <a16:creationId xmlns:a16="http://schemas.microsoft.com/office/drawing/2014/main" id="{7ED7673B-2976-4D2E-B43F-08A0A007F693}"/>
              </a:ext>
            </a:extLst>
          </p:cNvPr>
          <p:cNvSpPr txBox="1"/>
          <p:nvPr userDrawn="1"/>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113" name="Gerader Verbinder 112">
            <a:extLst>
              <a:ext uri="{FF2B5EF4-FFF2-40B4-BE49-F238E27FC236}">
                <a16:creationId xmlns:a16="http://schemas.microsoft.com/office/drawing/2014/main" id="{063162AC-94CC-4DC8-A38D-EFB038E49E20}"/>
              </a:ext>
            </a:extLst>
          </p:cNvPr>
          <p:cNvCxnSpPr>
            <a:cxnSpLocks/>
          </p:cNvCxnSpPr>
          <p:nvPr userDrawn="1"/>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33B1380F-99BB-40C0-854C-D99579A93F0E}"/>
              </a:ext>
            </a:extLst>
          </p:cNvPr>
          <p:cNvSpPr txBox="1"/>
          <p:nvPr userDrawn="1"/>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115" name="Gerader Verbinder 114">
            <a:extLst>
              <a:ext uri="{FF2B5EF4-FFF2-40B4-BE49-F238E27FC236}">
                <a16:creationId xmlns:a16="http://schemas.microsoft.com/office/drawing/2014/main" id="{95F257C5-E4D2-4D48-B09E-7A66C28E7349}"/>
              </a:ext>
            </a:extLst>
          </p:cNvPr>
          <p:cNvCxnSpPr>
            <a:cxnSpLocks/>
          </p:cNvCxnSpPr>
          <p:nvPr userDrawn="1"/>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feld 115">
            <a:extLst>
              <a:ext uri="{FF2B5EF4-FFF2-40B4-BE49-F238E27FC236}">
                <a16:creationId xmlns:a16="http://schemas.microsoft.com/office/drawing/2014/main" id="{C2538E97-56B4-4C2C-A577-5FEA8F8A2CDD}"/>
              </a:ext>
            </a:extLst>
          </p:cNvPr>
          <p:cNvSpPr txBox="1"/>
          <p:nvPr userDrawn="1"/>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117" name="Gerader Verbinder 116">
            <a:extLst>
              <a:ext uri="{FF2B5EF4-FFF2-40B4-BE49-F238E27FC236}">
                <a16:creationId xmlns:a16="http://schemas.microsoft.com/office/drawing/2014/main" id="{0C385634-6CB0-4088-9487-127EB6C4DB68}"/>
              </a:ext>
            </a:extLst>
          </p:cNvPr>
          <p:cNvCxnSpPr>
            <a:cxnSpLocks/>
          </p:cNvCxnSpPr>
          <p:nvPr userDrawn="1"/>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2BDF3379-A8DC-4180-A183-547EE6796555}"/>
              </a:ext>
            </a:extLst>
          </p:cNvPr>
          <p:cNvSpPr txBox="1"/>
          <p:nvPr userDrawn="1"/>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Tree>
    <p:extLst>
      <p:ext uri="{BB962C8B-B14F-4D97-AF65-F5344CB8AC3E}">
        <p14:creationId xmlns:p14="http://schemas.microsoft.com/office/powerpoint/2010/main" val="64417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le">
    <p:spTree>
      <p:nvGrpSpPr>
        <p:cNvPr id="1" name=""/>
        <p:cNvGrpSpPr/>
        <p:nvPr/>
      </p:nvGrpSpPr>
      <p:grpSpPr>
        <a:xfrm>
          <a:off x="0" y="0"/>
          <a:ext cx="0" cy="0"/>
          <a:chOff x="0" y="0"/>
          <a:chExt cx="0" cy="0"/>
        </a:xfrm>
      </p:grpSpPr>
      <p:sp>
        <p:nvSpPr>
          <p:cNvPr id="11" name="Table Placeholder 2">
            <a:extLst>
              <a:ext uri="{FF2B5EF4-FFF2-40B4-BE49-F238E27FC236}">
                <a16:creationId xmlns:a16="http://schemas.microsoft.com/office/drawing/2014/main" id="{CB61ABBC-3936-1241-9CC7-274878815FB6}"/>
              </a:ext>
            </a:extLst>
          </p:cNvPr>
          <p:cNvSpPr>
            <a:spLocks noGrp="1"/>
          </p:cNvSpPr>
          <p:nvPr>
            <p:ph type="tbl" sz="quarter" idx="16" hasCustomPrompt="1"/>
          </p:nvPr>
        </p:nvSpPr>
        <p:spPr>
          <a:xfrm>
            <a:off x="285750" y="1150937"/>
            <a:ext cx="8572500" cy="3386272"/>
          </a:xfrm>
        </p:spPr>
        <p:txBody>
          <a:bodyPr anchor="ctr"/>
          <a:lstStyle>
            <a:lvl1pPr marL="0" indent="0" algn="ctr">
              <a:buNone/>
              <a:defRPr sz="2000"/>
            </a:lvl1pPr>
          </a:lstStyle>
          <a:p>
            <a:r>
              <a:rPr lang="vi-VN" dirty="0"/>
              <a:t>Table</a:t>
            </a:r>
            <a:endParaRPr lang="en-US" dirty="0"/>
          </a:p>
        </p:txBody>
      </p:sp>
      <p:sp>
        <p:nvSpPr>
          <p:cNvPr id="2" name="Titel 1">
            <a:extLst>
              <a:ext uri="{FF2B5EF4-FFF2-40B4-BE49-F238E27FC236}">
                <a16:creationId xmlns:a16="http://schemas.microsoft.com/office/drawing/2014/main" id="{788DDDA6-B32E-45D9-9A2F-1AD800C1104F}"/>
              </a:ext>
            </a:extLst>
          </p:cNvPr>
          <p:cNvSpPr>
            <a:spLocks noGrp="1"/>
          </p:cNvSpPr>
          <p:nvPr>
            <p:ph type="title" hasCustomPrompt="1"/>
          </p:nvPr>
        </p:nvSpPr>
        <p:spPr/>
        <p:txBody>
          <a:bodyPr/>
          <a:lstStyle>
            <a:lvl1pPr>
              <a:defRPr/>
            </a:lvl1pPr>
          </a:lstStyle>
          <a:p>
            <a:r>
              <a:rPr lang="de-DE" dirty="0"/>
              <a:t>Tabellenfolie</a:t>
            </a:r>
          </a:p>
        </p:txBody>
      </p:sp>
      <p:sp>
        <p:nvSpPr>
          <p:cNvPr id="4" name="Foliennummernplatzhalter 3">
            <a:extLst>
              <a:ext uri="{FF2B5EF4-FFF2-40B4-BE49-F238E27FC236}">
                <a16:creationId xmlns:a16="http://schemas.microsoft.com/office/drawing/2014/main" id="{A395FD64-47B2-44EE-AF6E-D84A30C23079}"/>
              </a:ext>
            </a:extLst>
          </p:cNvPr>
          <p:cNvSpPr>
            <a:spLocks noGrp="1"/>
          </p:cNvSpPr>
          <p:nvPr>
            <p:ph type="sldNum" sz="quarter" idx="18"/>
          </p:nvPr>
        </p:nvSpPr>
        <p:spPr/>
        <p:txBody>
          <a:bodyPr/>
          <a:lstStyle/>
          <a:p>
            <a:fld id="{908BDF16-B4A7-40A0-86DA-410738E7552A}" type="slidenum">
              <a:rPr lang="de-DE" noProof="0" smtClean="0"/>
              <a:pPr/>
              <a:t>‹Nr.›</a:t>
            </a:fld>
            <a:endParaRPr lang="de-DE" noProof="0"/>
          </a:p>
        </p:txBody>
      </p:sp>
      <p:cxnSp>
        <p:nvCxnSpPr>
          <p:cNvPr id="6" name="Gerade Verbindung 5">
            <a:extLst>
              <a:ext uri="{FF2B5EF4-FFF2-40B4-BE49-F238E27FC236}">
                <a16:creationId xmlns:a16="http://schemas.microsoft.com/office/drawing/2014/main" id="{B437366B-77A7-A144-8A86-D0DB47717270}"/>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0FD72ACD-5304-1F54-BD5F-CDD3D41D00C5}"/>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53379469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großes Bild">
    <p:spTree>
      <p:nvGrpSpPr>
        <p:cNvPr id="1" name=""/>
        <p:cNvGrpSpPr/>
        <p:nvPr/>
      </p:nvGrpSpPr>
      <p:grpSpPr>
        <a:xfrm>
          <a:off x="0" y="0"/>
          <a:ext cx="0" cy="0"/>
          <a:chOff x="0" y="0"/>
          <a:chExt cx="0" cy="0"/>
        </a:xfrm>
      </p:grpSpPr>
      <p:sp>
        <p:nvSpPr>
          <p:cNvPr id="26" name="Text Placeholder 39">
            <a:extLst>
              <a:ext uri="{FF2B5EF4-FFF2-40B4-BE49-F238E27FC236}">
                <a16:creationId xmlns:a16="http://schemas.microsoft.com/office/drawing/2014/main" id="{0759680C-4FA8-481A-871F-CCA36BEC2921}"/>
              </a:ext>
            </a:extLst>
          </p:cNvPr>
          <p:cNvSpPr>
            <a:spLocks noGrp="1"/>
          </p:cNvSpPr>
          <p:nvPr>
            <p:ph type="body" sz="quarter" idx="21" hasCustomPrompt="1"/>
          </p:nvPr>
        </p:nvSpPr>
        <p:spPr>
          <a:xfrm>
            <a:off x="285750" y="1592622"/>
            <a:ext cx="4526281"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4" name="Bildplatzhalter 3">
            <a:extLst>
              <a:ext uri="{FF2B5EF4-FFF2-40B4-BE49-F238E27FC236}">
                <a16:creationId xmlns:a16="http://schemas.microsoft.com/office/drawing/2014/main" id="{2A02616E-CE53-4D69-B5AB-975BA0B91E02}"/>
              </a:ext>
            </a:extLst>
          </p:cNvPr>
          <p:cNvSpPr>
            <a:spLocks noGrp="1"/>
          </p:cNvSpPr>
          <p:nvPr>
            <p:ph type="pic" sz="quarter" idx="24" hasCustomPrompt="1"/>
          </p:nvPr>
        </p:nvSpPr>
        <p:spPr>
          <a:xfrm>
            <a:off x="5259600" y="866700"/>
            <a:ext cx="3884400" cy="4276800"/>
          </a:xfrm>
          <a:solidFill>
            <a:schemeClr val="bg2"/>
          </a:solidFill>
        </p:spPr>
        <p:txBody>
          <a:bodyPr lIns="252000" tIns="180000" rIns="0"/>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6" name="Foliennummernplatzhalter 5">
            <a:extLst>
              <a:ext uri="{FF2B5EF4-FFF2-40B4-BE49-F238E27FC236}">
                <a16:creationId xmlns:a16="http://schemas.microsoft.com/office/drawing/2014/main" id="{D13324B8-FA15-4204-9AAB-63AC4B498706}"/>
              </a:ext>
            </a:extLst>
          </p:cNvPr>
          <p:cNvSpPr>
            <a:spLocks noGrp="1"/>
          </p:cNvSpPr>
          <p:nvPr>
            <p:ph type="sldNum" sz="quarter" idx="26"/>
          </p:nvPr>
        </p:nvSpPr>
        <p:spPr/>
        <p:txBody>
          <a:bodyPr/>
          <a:lstStyle/>
          <a:p>
            <a:fld id="{908BDF16-B4A7-40A0-86DA-410738E7552A}" type="slidenum">
              <a:rPr lang="de-DE" noProof="0" smtClean="0"/>
              <a:pPr/>
              <a:t>‹Nr.›</a:t>
            </a:fld>
            <a:endParaRPr lang="de-DE" noProof="0"/>
          </a:p>
        </p:txBody>
      </p:sp>
      <p:sp>
        <p:nvSpPr>
          <p:cNvPr id="7" name="Titel 6">
            <a:extLst>
              <a:ext uri="{FF2B5EF4-FFF2-40B4-BE49-F238E27FC236}">
                <a16:creationId xmlns:a16="http://schemas.microsoft.com/office/drawing/2014/main" id="{AF14862A-23CA-43A8-84F5-1B6233DE49A0}"/>
              </a:ext>
            </a:extLst>
          </p:cNvPr>
          <p:cNvSpPr>
            <a:spLocks noGrp="1"/>
          </p:cNvSpPr>
          <p:nvPr>
            <p:ph type="title" hasCustomPrompt="1"/>
          </p:nvPr>
        </p:nvSpPr>
        <p:spPr/>
        <p:txBody>
          <a:bodyPr/>
          <a:lstStyle>
            <a:lvl1pPr>
              <a:defRPr/>
            </a:lvl1pPr>
          </a:lstStyle>
          <a:p>
            <a:r>
              <a:rPr lang="de-DE" dirty="0"/>
              <a:t>Text mit großem Bild</a:t>
            </a:r>
          </a:p>
        </p:txBody>
      </p:sp>
      <p:sp>
        <p:nvSpPr>
          <p:cNvPr id="10" name="Textplatzhalter 2">
            <a:extLst>
              <a:ext uri="{FF2B5EF4-FFF2-40B4-BE49-F238E27FC236}">
                <a16:creationId xmlns:a16="http://schemas.microsoft.com/office/drawing/2014/main" id="{ADB25E25-E019-4B40-AF47-46DF37922672}"/>
              </a:ext>
            </a:extLst>
          </p:cNvPr>
          <p:cNvSpPr>
            <a:spLocks noGrp="1"/>
          </p:cNvSpPr>
          <p:nvPr>
            <p:ph type="body" sz="quarter" idx="27" hasCustomPrompt="1"/>
          </p:nvPr>
        </p:nvSpPr>
        <p:spPr>
          <a:xfrm>
            <a:off x="285750" y="2094505"/>
            <a:ext cx="4526281" cy="270450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8" name="Gerade Verbindung 7">
            <a:extLst>
              <a:ext uri="{FF2B5EF4-FFF2-40B4-BE49-F238E27FC236}">
                <a16:creationId xmlns:a16="http://schemas.microsoft.com/office/drawing/2014/main" id="{274AF500-415E-0F49-8046-C57489D3E6F1}"/>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ußzeilenplatzhalter 1">
            <a:extLst>
              <a:ext uri="{FF2B5EF4-FFF2-40B4-BE49-F238E27FC236}">
                <a16:creationId xmlns:a16="http://schemas.microsoft.com/office/drawing/2014/main" id="{2D95C902-5AA4-791B-B006-0C9A5084B7BD}"/>
              </a:ext>
            </a:extLst>
          </p:cNvPr>
          <p:cNvSpPr>
            <a:spLocks noGrp="1"/>
          </p:cNvSpPr>
          <p:nvPr>
            <p:ph type="ftr" sz="quarter" idx="28"/>
          </p:nvPr>
        </p:nvSpPr>
        <p:spPr>
          <a:xfrm>
            <a:off x="8075022" y="4864330"/>
            <a:ext cx="783228" cy="215444"/>
          </a:xfrm>
        </p:spPr>
        <p:txBody>
          <a:bodyPr/>
          <a:lstStyle>
            <a:lvl1pPr>
              <a:defRPr>
                <a:solidFill>
                  <a:schemeClr val="bg1"/>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1403837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e + 2 Bilder">
    <p:spTree>
      <p:nvGrpSpPr>
        <p:cNvPr id="1" name=""/>
        <p:cNvGrpSpPr/>
        <p:nvPr/>
      </p:nvGrpSpPr>
      <p:grpSpPr>
        <a:xfrm>
          <a:off x="0" y="0"/>
          <a:ext cx="0" cy="0"/>
          <a:chOff x="0" y="0"/>
          <a:chExt cx="0" cy="0"/>
        </a:xfrm>
      </p:grpSpPr>
      <p:sp>
        <p:nvSpPr>
          <p:cNvPr id="13" name="Bildplatzhalter 3">
            <a:extLst>
              <a:ext uri="{FF2B5EF4-FFF2-40B4-BE49-F238E27FC236}">
                <a16:creationId xmlns:a16="http://schemas.microsoft.com/office/drawing/2014/main" id="{34660566-A592-4EC4-921E-5CD0CAB30BD6}"/>
              </a:ext>
            </a:extLst>
          </p:cNvPr>
          <p:cNvSpPr>
            <a:spLocks noGrp="1"/>
          </p:cNvSpPr>
          <p:nvPr>
            <p:ph type="pic" sz="quarter" idx="25" hasCustomPrompt="1"/>
          </p:nvPr>
        </p:nvSpPr>
        <p:spPr>
          <a:xfrm>
            <a:off x="5259600" y="866700"/>
            <a:ext cx="3884400" cy="1882800"/>
          </a:xfrm>
          <a:solidFill>
            <a:schemeClr val="bg2"/>
          </a:solidFill>
        </p:spPr>
        <p:txBody>
          <a:bodyPr lIns="252000" tIns="180000" rIns="0"/>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14" name="Bildplatzhalter 3">
            <a:extLst>
              <a:ext uri="{FF2B5EF4-FFF2-40B4-BE49-F238E27FC236}">
                <a16:creationId xmlns:a16="http://schemas.microsoft.com/office/drawing/2014/main" id="{340494CA-EFBC-41D8-B639-7FACE8220701}"/>
              </a:ext>
            </a:extLst>
          </p:cNvPr>
          <p:cNvSpPr>
            <a:spLocks noGrp="1"/>
          </p:cNvSpPr>
          <p:nvPr>
            <p:ph type="pic" sz="quarter" idx="26" hasCustomPrompt="1"/>
          </p:nvPr>
        </p:nvSpPr>
        <p:spPr>
          <a:xfrm>
            <a:off x="5259600" y="2917800"/>
            <a:ext cx="3884400" cy="1882800"/>
          </a:xfrm>
          <a:solidFill>
            <a:schemeClr val="bg2"/>
          </a:solidFill>
        </p:spPr>
        <p:txBody>
          <a:bodyPr lIns="252000" tIns="180000" rIns="0"/>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4" name="Foliennummernplatzhalter 3">
            <a:extLst>
              <a:ext uri="{FF2B5EF4-FFF2-40B4-BE49-F238E27FC236}">
                <a16:creationId xmlns:a16="http://schemas.microsoft.com/office/drawing/2014/main" id="{F29B8CEB-33B6-4FCE-9A4E-1CAC7D3A06DA}"/>
              </a:ext>
            </a:extLst>
          </p:cNvPr>
          <p:cNvSpPr>
            <a:spLocks noGrp="1"/>
          </p:cNvSpPr>
          <p:nvPr>
            <p:ph type="sldNum" sz="quarter" idx="28"/>
          </p:nvPr>
        </p:nvSpPr>
        <p:spPr/>
        <p:txBody>
          <a:bodyPr/>
          <a:lstStyle/>
          <a:p>
            <a:fld id="{908BDF16-B4A7-40A0-86DA-410738E7552A}" type="slidenum">
              <a:rPr lang="de-DE" noProof="0" smtClean="0"/>
              <a:pPr/>
              <a:t>‹Nr.›</a:t>
            </a:fld>
            <a:endParaRPr lang="de-DE" noProof="0"/>
          </a:p>
        </p:txBody>
      </p:sp>
      <p:sp>
        <p:nvSpPr>
          <p:cNvPr id="5" name="Titel 4">
            <a:extLst>
              <a:ext uri="{FF2B5EF4-FFF2-40B4-BE49-F238E27FC236}">
                <a16:creationId xmlns:a16="http://schemas.microsoft.com/office/drawing/2014/main" id="{267CCB8A-922D-414C-881E-2F7F82556C34}"/>
              </a:ext>
            </a:extLst>
          </p:cNvPr>
          <p:cNvSpPr>
            <a:spLocks noGrp="1"/>
          </p:cNvSpPr>
          <p:nvPr>
            <p:ph type="title" hasCustomPrompt="1"/>
          </p:nvPr>
        </p:nvSpPr>
        <p:spPr/>
        <p:txBody>
          <a:bodyPr/>
          <a:lstStyle>
            <a:lvl1pPr>
              <a:defRPr/>
            </a:lvl1pPr>
          </a:lstStyle>
          <a:p>
            <a:r>
              <a:rPr lang="de-DE" dirty="0"/>
              <a:t>Text mit 2 Bildern</a:t>
            </a:r>
          </a:p>
        </p:txBody>
      </p:sp>
      <p:sp>
        <p:nvSpPr>
          <p:cNvPr id="9" name="Text Placeholder 39">
            <a:extLst>
              <a:ext uri="{FF2B5EF4-FFF2-40B4-BE49-F238E27FC236}">
                <a16:creationId xmlns:a16="http://schemas.microsoft.com/office/drawing/2014/main" id="{E9AF9D4D-ED83-4F10-89FE-6C409DEDA453}"/>
              </a:ext>
            </a:extLst>
          </p:cNvPr>
          <p:cNvSpPr>
            <a:spLocks noGrp="1"/>
          </p:cNvSpPr>
          <p:nvPr>
            <p:ph type="body" sz="quarter" idx="21" hasCustomPrompt="1"/>
          </p:nvPr>
        </p:nvSpPr>
        <p:spPr>
          <a:xfrm>
            <a:off x="285750" y="1592622"/>
            <a:ext cx="4526281"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11" name="Textplatzhalter 2">
            <a:extLst>
              <a:ext uri="{FF2B5EF4-FFF2-40B4-BE49-F238E27FC236}">
                <a16:creationId xmlns:a16="http://schemas.microsoft.com/office/drawing/2014/main" id="{CD49A13D-6ADF-4F2B-A0F6-E0D76BDD0CC8}"/>
              </a:ext>
            </a:extLst>
          </p:cNvPr>
          <p:cNvSpPr>
            <a:spLocks noGrp="1"/>
          </p:cNvSpPr>
          <p:nvPr>
            <p:ph type="body" sz="quarter" idx="29" hasCustomPrompt="1"/>
          </p:nvPr>
        </p:nvSpPr>
        <p:spPr>
          <a:xfrm>
            <a:off x="285750" y="2094505"/>
            <a:ext cx="4526281" cy="270450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10" name="Gerade Verbindung 9">
            <a:extLst>
              <a:ext uri="{FF2B5EF4-FFF2-40B4-BE49-F238E27FC236}">
                <a16:creationId xmlns:a16="http://schemas.microsoft.com/office/drawing/2014/main" id="{86B2F29F-8B93-4C4F-A836-73F34F3F77AB}"/>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AF2D5EB-B8FF-4A7D-21EC-72525A61C2EA}"/>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7486604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Textblöck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0F716F-F5A7-44DD-BBD7-C7FE38E46AA1}"/>
              </a:ext>
            </a:extLst>
          </p:cNvPr>
          <p:cNvSpPr>
            <a:spLocks noGrp="1"/>
          </p:cNvSpPr>
          <p:nvPr>
            <p:ph type="sldNum" sz="quarter" idx="31"/>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07294975-BEB6-4FEE-A252-56F5769BE8CF}"/>
              </a:ext>
            </a:extLst>
          </p:cNvPr>
          <p:cNvSpPr>
            <a:spLocks noGrp="1"/>
          </p:cNvSpPr>
          <p:nvPr>
            <p:ph type="title" hasCustomPrompt="1"/>
          </p:nvPr>
        </p:nvSpPr>
        <p:spPr>
          <a:xfrm>
            <a:off x="285750" y="273844"/>
            <a:ext cx="8571600" cy="320400"/>
          </a:xfrm>
        </p:spPr>
        <p:txBody>
          <a:bodyPr/>
          <a:lstStyle>
            <a:lvl1pPr>
              <a:defRPr/>
            </a:lvl1pPr>
          </a:lstStyle>
          <a:p>
            <a:r>
              <a:rPr lang="de-DE" dirty="0"/>
              <a:t>3 Textblöcke</a:t>
            </a:r>
          </a:p>
        </p:txBody>
      </p:sp>
      <p:sp>
        <p:nvSpPr>
          <p:cNvPr id="21" name="Text Placeholder 39">
            <a:extLst>
              <a:ext uri="{FF2B5EF4-FFF2-40B4-BE49-F238E27FC236}">
                <a16:creationId xmlns:a16="http://schemas.microsoft.com/office/drawing/2014/main" id="{3046F7AD-E90E-442D-8F16-27296FF73734}"/>
              </a:ext>
            </a:extLst>
          </p:cNvPr>
          <p:cNvSpPr>
            <a:spLocks noGrp="1"/>
          </p:cNvSpPr>
          <p:nvPr>
            <p:ph type="body" sz="quarter" idx="21" hasCustomPrompt="1"/>
          </p:nvPr>
        </p:nvSpPr>
        <p:spPr>
          <a:xfrm>
            <a:off x="285751" y="1592622"/>
            <a:ext cx="2578030"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23" name="Text Placeholder 39">
            <a:extLst>
              <a:ext uri="{FF2B5EF4-FFF2-40B4-BE49-F238E27FC236}">
                <a16:creationId xmlns:a16="http://schemas.microsoft.com/office/drawing/2014/main" id="{F13AAA65-F6CB-432A-982F-0BFDD20767CD}"/>
              </a:ext>
            </a:extLst>
          </p:cNvPr>
          <p:cNvSpPr>
            <a:spLocks noGrp="1"/>
          </p:cNvSpPr>
          <p:nvPr>
            <p:ph type="body" sz="quarter" idx="32" hasCustomPrompt="1"/>
          </p:nvPr>
        </p:nvSpPr>
        <p:spPr>
          <a:xfrm>
            <a:off x="3282536" y="1592622"/>
            <a:ext cx="2578030"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25" name="Text Placeholder 39">
            <a:extLst>
              <a:ext uri="{FF2B5EF4-FFF2-40B4-BE49-F238E27FC236}">
                <a16:creationId xmlns:a16="http://schemas.microsoft.com/office/drawing/2014/main" id="{AB03866C-F8F8-48B5-9F85-B40EDD7DC3FB}"/>
              </a:ext>
            </a:extLst>
          </p:cNvPr>
          <p:cNvSpPr>
            <a:spLocks noGrp="1"/>
          </p:cNvSpPr>
          <p:nvPr>
            <p:ph type="body" sz="quarter" idx="34" hasCustomPrompt="1"/>
          </p:nvPr>
        </p:nvSpPr>
        <p:spPr>
          <a:xfrm>
            <a:off x="6279320" y="1592622"/>
            <a:ext cx="2578030"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14" name="Textplatzhalter 2">
            <a:extLst>
              <a:ext uri="{FF2B5EF4-FFF2-40B4-BE49-F238E27FC236}">
                <a16:creationId xmlns:a16="http://schemas.microsoft.com/office/drawing/2014/main" id="{06383E2A-F8C1-4425-A93E-7978BD1EB0B1}"/>
              </a:ext>
            </a:extLst>
          </p:cNvPr>
          <p:cNvSpPr>
            <a:spLocks noGrp="1"/>
          </p:cNvSpPr>
          <p:nvPr>
            <p:ph type="body" sz="quarter" idx="27" hasCustomPrompt="1"/>
          </p:nvPr>
        </p:nvSpPr>
        <p:spPr>
          <a:xfrm>
            <a:off x="285750" y="2094505"/>
            <a:ext cx="2578031" cy="244415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5" name="Textplatzhalter 2">
            <a:extLst>
              <a:ext uri="{FF2B5EF4-FFF2-40B4-BE49-F238E27FC236}">
                <a16:creationId xmlns:a16="http://schemas.microsoft.com/office/drawing/2014/main" id="{A81931B7-5409-4600-B809-C5C4EC7F1B91}"/>
              </a:ext>
            </a:extLst>
          </p:cNvPr>
          <p:cNvSpPr>
            <a:spLocks noGrp="1"/>
          </p:cNvSpPr>
          <p:nvPr>
            <p:ph type="body" sz="quarter" idx="35" hasCustomPrompt="1"/>
          </p:nvPr>
        </p:nvSpPr>
        <p:spPr>
          <a:xfrm>
            <a:off x="3282535" y="2094505"/>
            <a:ext cx="2578031" cy="244415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6" name="Textplatzhalter 2">
            <a:extLst>
              <a:ext uri="{FF2B5EF4-FFF2-40B4-BE49-F238E27FC236}">
                <a16:creationId xmlns:a16="http://schemas.microsoft.com/office/drawing/2014/main" id="{D6C15608-8C26-4130-8CE0-FE54E31B1C35}"/>
              </a:ext>
            </a:extLst>
          </p:cNvPr>
          <p:cNvSpPr>
            <a:spLocks noGrp="1"/>
          </p:cNvSpPr>
          <p:nvPr>
            <p:ph type="body" sz="quarter" idx="36" hasCustomPrompt="1"/>
          </p:nvPr>
        </p:nvSpPr>
        <p:spPr>
          <a:xfrm>
            <a:off x="6279319" y="2094505"/>
            <a:ext cx="2578031" cy="244415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11" name="Gerade Verbindung 10">
            <a:extLst>
              <a:ext uri="{FF2B5EF4-FFF2-40B4-BE49-F238E27FC236}">
                <a16:creationId xmlns:a16="http://schemas.microsoft.com/office/drawing/2014/main" id="{C5596B7A-9D54-804E-8A1F-D66933E580A0}"/>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140701E5-2A97-AD60-BD31-5CB80F3F9E78}"/>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202116826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m links, Text rechts">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A3302AD-B6C3-E54F-8FE9-4E2885E0ADFD}"/>
              </a:ext>
            </a:extLst>
          </p:cNvPr>
          <p:cNvSpPr>
            <a:spLocks noGrp="1"/>
          </p:cNvSpPr>
          <p:nvPr>
            <p:ph type="chart" sz="quarter" idx="23" hasCustomPrompt="1"/>
          </p:nvPr>
        </p:nvSpPr>
        <p:spPr>
          <a:xfrm>
            <a:off x="381965" y="1246189"/>
            <a:ext cx="4826643" cy="3197224"/>
          </a:xfrm>
        </p:spPr>
        <p:txBody>
          <a:bodyPr anchor="ctr"/>
          <a:lstStyle>
            <a:lvl1pPr marL="0" indent="0" algn="ctr">
              <a:buNone/>
              <a:defRPr sz="1600"/>
            </a:lvl1pPr>
          </a:lstStyle>
          <a:p>
            <a:r>
              <a:rPr lang="vi-VN" dirty="0"/>
              <a:t>Chart</a:t>
            </a:r>
            <a:endParaRPr lang="en-US" dirty="0"/>
          </a:p>
        </p:txBody>
      </p:sp>
      <p:sp>
        <p:nvSpPr>
          <p:cNvPr id="17" name="Rectangle 16">
            <a:extLst>
              <a:ext uri="{FF2B5EF4-FFF2-40B4-BE49-F238E27FC236}">
                <a16:creationId xmlns:a16="http://schemas.microsoft.com/office/drawing/2014/main" id="{5C4B26C7-E869-C743-93A5-525B0A360E26}"/>
              </a:ext>
            </a:extLst>
          </p:cNvPr>
          <p:cNvSpPr/>
          <p:nvPr/>
        </p:nvSpPr>
        <p:spPr>
          <a:xfrm>
            <a:off x="285750" y="1150939"/>
            <a:ext cx="5019675" cy="3387724"/>
          </a:xfrm>
          <a:prstGeom prst="rect">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4" name="Foliennummernplatzhalter 3">
            <a:extLst>
              <a:ext uri="{FF2B5EF4-FFF2-40B4-BE49-F238E27FC236}">
                <a16:creationId xmlns:a16="http://schemas.microsoft.com/office/drawing/2014/main" id="{AE72ADB1-0C7D-4056-B42E-C2E48D52B12E}"/>
              </a:ext>
            </a:extLst>
          </p:cNvPr>
          <p:cNvSpPr>
            <a:spLocks noGrp="1"/>
          </p:cNvSpPr>
          <p:nvPr>
            <p:ph type="sldNum" sz="quarter" idx="26"/>
          </p:nvPr>
        </p:nvSpPr>
        <p:spPr/>
        <p:txBody>
          <a:bodyPr/>
          <a:lstStyle/>
          <a:p>
            <a:fld id="{908BDF16-B4A7-40A0-86DA-410738E7552A}" type="slidenum">
              <a:rPr lang="de-DE" noProof="0" smtClean="0"/>
              <a:pPr/>
              <a:t>‹Nr.›</a:t>
            </a:fld>
            <a:endParaRPr lang="de-DE" noProof="0"/>
          </a:p>
        </p:txBody>
      </p:sp>
      <p:sp>
        <p:nvSpPr>
          <p:cNvPr id="9" name="Text Placeholder 39">
            <a:extLst>
              <a:ext uri="{FF2B5EF4-FFF2-40B4-BE49-F238E27FC236}">
                <a16:creationId xmlns:a16="http://schemas.microsoft.com/office/drawing/2014/main" id="{4D8061D1-5C4A-44F8-8F4E-B6E99E42396D}"/>
              </a:ext>
            </a:extLst>
          </p:cNvPr>
          <p:cNvSpPr>
            <a:spLocks noGrp="1"/>
          </p:cNvSpPr>
          <p:nvPr>
            <p:ph type="body" sz="quarter" idx="28" hasCustomPrompt="1"/>
          </p:nvPr>
        </p:nvSpPr>
        <p:spPr>
          <a:xfrm>
            <a:off x="5829492" y="1592622"/>
            <a:ext cx="3028758" cy="257369"/>
          </a:xfrm>
          <a:solidFill>
            <a:schemeClr val="bg2"/>
          </a:solidFill>
        </p:spPr>
        <p:txBody>
          <a:bodyPr wrap="square" lIns="72000" tIns="36000" rIns="72000" bIns="36000" anchor="ctr">
            <a:noAutofit/>
          </a:bodyPr>
          <a:lstStyle>
            <a:lvl1pPr marL="0" indent="0" algn="l">
              <a:buNone/>
              <a:defRPr sz="1200" b="1">
                <a:solidFill>
                  <a:schemeClr val="bg1"/>
                </a:solidFill>
              </a:defRPr>
            </a:lvl1pPr>
          </a:lstStyle>
          <a:p>
            <a:pPr lvl="0"/>
            <a:r>
              <a:rPr lang="en-US" dirty="0"/>
              <a:t>Lorem ipsum dolor sit </a:t>
            </a:r>
            <a:r>
              <a:rPr lang="en-US" dirty="0" err="1"/>
              <a:t>amet</a:t>
            </a:r>
            <a:endParaRPr lang="en-GB" dirty="0"/>
          </a:p>
        </p:txBody>
      </p:sp>
      <p:sp>
        <p:nvSpPr>
          <p:cNvPr id="6" name="Titel 5">
            <a:extLst>
              <a:ext uri="{FF2B5EF4-FFF2-40B4-BE49-F238E27FC236}">
                <a16:creationId xmlns:a16="http://schemas.microsoft.com/office/drawing/2014/main" id="{26801F84-C11B-4BAF-8BD1-23A95DDA032A}"/>
              </a:ext>
            </a:extLst>
          </p:cNvPr>
          <p:cNvSpPr>
            <a:spLocks noGrp="1"/>
          </p:cNvSpPr>
          <p:nvPr>
            <p:ph type="title"/>
          </p:nvPr>
        </p:nvSpPr>
        <p:spPr/>
        <p:txBody>
          <a:bodyPr/>
          <a:lstStyle/>
          <a:p>
            <a:r>
              <a:rPr lang="de-DE"/>
              <a:t>Mastertitelformat bearbeiten</a:t>
            </a:r>
            <a:endParaRPr lang="de-DE" dirty="0"/>
          </a:p>
        </p:txBody>
      </p:sp>
      <p:sp>
        <p:nvSpPr>
          <p:cNvPr id="12" name="Textplatzhalter 2">
            <a:extLst>
              <a:ext uri="{FF2B5EF4-FFF2-40B4-BE49-F238E27FC236}">
                <a16:creationId xmlns:a16="http://schemas.microsoft.com/office/drawing/2014/main" id="{BAC06E71-30CD-4D1C-983F-3A6A5F06A0F6}"/>
              </a:ext>
            </a:extLst>
          </p:cNvPr>
          <p:cNvSpPr>
            <a:spLocks noGrp="1"/>
          </p:cNvSpPr>
          <p:nvPr>
            <p:ph type="body" sz="quarter" idx="27" hasCustomPrompt="1"/>
          </p:nvPr>
        </p:nvSpPr>
        <p:spPr>
          <a:xfrm>
            <a:off x="5829492" y="2094505"/>
            <a:ext cx="3028758" cy="2444158"/>
          </a:xfrm>
        </p:spPr>
        <p:txBody>
          <a:bodyPr/>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0" name="Rectangle 16">
            <a:extLst>
              <a:ext uri="{FF2B5EF4-FFF2-40B4-BE49-F238E27FC236}">
                <a16:creationId xmlns:a16="http://schemas.microsoft.com/office/drawing/2014/main" id="{48963747-3E88-4F23-8682-4F601A004663}"/>
              </a:ext>
            </a:extLst>
          </p:cNvPr>
          <p:cNvSpPr/>
          <p:nvPr userDrawn="1"/>
        </p:nvSpPr>
        <p:spPr>
          <a:xfrm>
            <a:off x="285750" y="1150939"/>
            <a:ext cx="5019675" cy="3387724"/>
          </a:xfrm>
          <a:prstGeom prst="rect">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cxnSp>
        <p:nvCxnSpPr>
          <p:cNvPr id="11" name="Gerade Verbindung 10">
            <a:extLst>
              <a:ext uri="{FF2B5EF4-FFF2-40B4-BE49-F238E27FC236}">
                <a16:creationId xmlns:a16="http://schemas.microsoft.com/office/drawing/2014/main" id="{3F973FB1-7057-DE4A-A640-5542D26E3E0C}"/>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5599251C-EEA3-FC80-CA3D-929392ECFB88}"/>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324870108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Referenzdarstellung 1.1">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23A2EDAB-6EE7-4289-BF64-DC19AA2935ED}"/>
              </a:ext>
            </a:extLst>
          </p:cNvPr>
          <p:cNvSpPr>
            <a:spLocks noGrp="1"/>
          </p:cNvSpPr>
          <p:nvPr>
            <p:ph type="pic" sz="quarter" idx="29" hasCustomPrompt="1"/>
          </p:nvPr>
        </p:nvSpPr>
        <p:spPr>
          <a:xfrm>
            <a:off x="0" y="-1"/>
            <a:ext cx="9144000" cy="5143499"/>
          </a:xfrm>
          <a:custGeom>
            <a:avLst/>
            <a:gdLst>
              <a:gd name="connsiteX0" fmla="*/ 285750 w 9144000"/>
              <a:gd name="connsiteY0" fmla="*/ 2681479 h 5143499"/>
              <a:gd name="connsiteX1" fmla="*/ 285750 w 9144000"/>
              <a:gd name="connsiteY1" fmla="*/ 4656193 h 5143499"/>
              <a:gd name="connsiteX2" fmla="*/ 8858250 w 9144000"/>
              <a:gd name="connsiteY2" fmla="*/ 4656193 h 5143499"/>
              <a:gd name="connsiteX3" fmla="*/ 8858250 w 9144000"/>
              <a:gd name="connsiteY3" fmla="*/ 2681479 h 5143499"/>
              <a:gd name="connsiteX4" fmla="*/ 0 w 9144000"/>
              <a:gd name="connsiteY4" fmla="*/ 0 h 5143499"/>
              <a:gd name="connsiteX5" fmla="*/ 9144000 w 9144000"/>
              <a:gd name="connsiteY5" fmla="*/ 0 h 5143499"/>
              <a:gd name="connsiteX6" fmla="*/ 9144000 w 9144000"/>
              <a:gd name="connsiteY6" fmla="*/ 5143499 h 5143499"/>
              <a:gd name="connsiteX7" fmla="*/ 0 w 9144000"/>
              <a:gd name="connsiteY7" fmla="*/ 5143499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499">
                <a:moveTo>
                  <a:pt x="285750" y="2681479"/>
                </a:moveTo>
                <a:lnTo>
                  <a:pt x="285750" y="4656193"/>
                </a:lnTo>
                <a:lnTo>
                  <a:pt x="8858250" y="4656193"/>
                </a:lnTo>
                <a:lnTo>
                  <a:pt x="8858250" y="2681479"/>
                </a:lnTo>
                <a:close/>
                <a:moveTo>
                  <a:pt x="0" y="0"/>
                </a:moveTo>
                <a:lnTo>
                  <a:pt x="9144000" y="0"/>
                </a:lnTo>
                <a:lnTo>
                  <a:pt x="9144000" y="5143499"/>
                </a:lnTo>
                <a:lnTo>
                  <a:pt x="0" y="5143499"/>
                </a:lnTo>
                <a:close/>
              </a:path>
            </a:pathLst>
          </a:custGeom>
          <a:solidFill>
            <a:schemeClr val="bg2"/>
          </a:solidFill>
        </p:spPr>
        <p:txBody>
          <a:bodyPr wrap="square" lIns="288000" tIns="180000" rIns="0">
            <a:noAutofit/>
          </a:bodyPr>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12" name="Text Placeholder 39">
            <a:extLst>
              <a:ext uri="{FF2B5EF4-FFF2-40B4-BE49-F238E27FC236}">
                <a16:creationId xmlns:a16="http://schemas.microsoft.com/office/drawing/2014/main" id="{8AAD609D-0450-E14F-80DE-A2E498D8330C}"/>
              </a:ext>
            </a:extLst>
          </p:cNvPr>
          <p:cNvSpPr>
            <a:spLocks noGrp="1"/>
          </p:cNvSpPr>
          <p:nvPr>
            <p:ph type="body" sz="quarter" idx="21" hasCustomPrompt="1"/>
          </p:nvPr>
        </p:nvSpPr>
        <p:spPr>
          <a:xfrm>
            <a:off x="761573" y="2743259"/>
            <a:ext cx="3477544" cy="457196"/>
          </a:xfrm>
        </p:spPr>
        <p:txBody>
          <a:bodyPr wrap="square" lIns="0" tIns="0" rIns="0" bIns="0" anchor="ctr">
            <a:noAutofit/>
          </a:bodyPr>
          <a:lstStyle>
            <a:lvl1pPr marL="0" indent="0" algn="l">
              <a:buNone/>
              <a:defRPr sz="1600" b="1">
                <a:solidFill>
                  <a:schemeClr val="bg2"/>
                </a:solidFill>
              </a:defRPr>
            </a:lvl1pPr>
          </a:lstStyle>
          <a:p>
            <a:pPr lvl="0"/>
            <a:r>
              <a:rPr lang="en-US" dirty="0"/>
              <a:t>Lorem ipsum dolor sit </a:t>
            </a:r>
            <a:r>
              <a:rPr lang="en-US" dirty="0" err="1"/>
              <a:t>amet</a:t>
            </a:r>
            <a:endParaRPr lang="en-GB" dirty="0"/>
          </a:p>
        </p:txBody>
      </p:sp>
      <p:sp>
        <p:nvSpPr>
          <p:cNvPr id="16" name="Text Placeholder 39">
            <a:extLst>
              <a:ext uri="{FF2B5EF4-FFF2-40B4-BE49-F238E27FC236}">
                <a16:creationId xmlns:a16="http://schemas.microsoft.com/office/drawing/2014/main" id="{69A9FE70-AB05-A94F-B2E8-F09782F641DC}"/>
              </a:ext>
            </a:extLst>
          </p:cNvPr>
          <p:cNvSpPr>
            <a:spLocks noGrp="1"/>
          </p:cNvSpPr>
          <p:nvPr>
            <p:ph type="body" sz="quarter" idx="23" hasCustomPrompt="1"/>
          </p:nvPr>
        </p:nvSpPr>
        <p:spPr>
          <a:xfrm>
            <a:off x="5045052" y="2743259"/>
            <a:ext cx="3523762" cy="457196"/>
          </a:xfrm>
        </p:spPr>
        <p:txBody>
          <a:bodyPr wrap="square" lIns="0" tIns="0" rIns="0" bIns="0" anchor="ctr">
            <a:noAutofit/>
          </a:bodyPr>
          <a:lstStyle>
            <a:lvl1pPr marL="0" indent="0" algn="l">
              <a:buNone/>
              <a:defRPr sz="1600" b="1">
                <a:solidFill>
                  <a:schemeClr val="bg2"/>
                </a:solidFill>
              </a:defRPr>
            </a:lvl1pPr>
          </a:lstStyle>
          <a:p>
            <a:pPr lvl="0"/>
            <a:r>
              <a:rPr lang="en-US" dirty="0"/>
              <a:t>Lorem ipsum dolor sit </a:t>
            </a:r>
            <a:r>
              <a:rPr lang="en-US" dirty="0" err="1"/>
              <a:t>amet</a:t>
            </a:r>
            <a:endParaRPr lang="en-GB" dirty="0"/>
          </a:p>
        </p:txBody>
      </p:sp>
      <p:sp>
        <p:nvSpPr>
          <p:cNvPr id="15" name="Text Placeholder 11">
            <a:extLst>
              <a:ext uri="{FF2B5EF4-FFF2-40B4-BE49-F238E27FC236}">
                <a16:creationId xmlns:a16="http://schemas.microsoft.com/office/drawing/2014/main" id="{83D73D14-E0FC-47AA-9C68-622A9F5DE59C}"/>
              </a:ext>
            </a:extLst>
          </p:cNvPr>
          <p:cNvSpPr>
            <a:spLocks noGrp="1"/>
          </p:cNvSpPr>
          <p:nvPr>
            <p:ph type="body" sz="quarter" idx="28" hasCustomPrompt="1"/>
          </p:nvPr>
        </p:nvSpPr>
        <p:spPr>
          <a:xfrm>
            <a:off x="285750" y="4717973"/>
            <a:ext cx="8572500" cy="425526"/>
          </a:xfrm>
          <a:solidFill>
            <a:schemeClr val="bg2"/>
          </a:solidFill>
          <a:ln w="3175">
            <a:noFill/>
          </a:ln>
        </p:spPr>
        <p:style>
          <a:lnRef idx="1">
            <a:schemeClr val="accent1"/>
          </a:lnRef>
          <a:fillRef idx="0">
            <a:schemeClr val="accent1"/>
          </a:fillRef>
          <a:effectRef idx="0">
            <a:schemeClr val="accent1"/>
          </a:effectRef>
          <a:fontRef idx="minor">
            <a:schemeClr val="tx1"/>
          </a:fontRef>
        </p:style>
        <p:txBody>
          <a:bodyPr vert="horz" lIns="72000" tIns="72000" rIns="72000" bIns="72000" rtlCol="0" anchor="ctr">
            <a:noAutofit/>
          </a:bodyPr>
          <a:lstStyle>
            <a:lvl1pPr marL="0" indent="0" algn="ctr">
              <a:buNone/>
              <a:defRPr lang="en-US" sz="1200" dirty="0" smtClean="0">
                <a:solidFill>
                  <a:schemeClr val="bg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GB" dirty="0">
                <a:solidFill>
                  <a:schemeClr val="tx1"/>
                </a:solidFill>
              </a:defRPr>
            </a:lvl5pPr>
          </a:lstStyle>
          <a:p>
            <a:pPr lvl="0"/>
            <a:r>
              <a:rPr lang="da-DK" dirty="0"/>
              <a:t>Lorem ipsum dolor sit amet</a:t>
            </a:r>
          </a:p>
        </p:txBody>
      </p:sp>
      <p:cxnSp>
        <p:nvCxnSpPr>
          <p:cNvPr id="40" name="Straight Connector 7">
            <a:extLst>
              <a:ext uri="{FF2B5EF4-FFF2-40B4-BE49-F238E27FC236}">
                <a16:creationId xmlns:a16="http://schemas.microsoft.com/office/drawing/2014/main" id="{244A163F-23B5-44B7-BA36-202F78A393BB}"/>
              </a:ext>
            </a:extLst>
          </p:cNvPr>
          <p:cNvCxnSpPr>
            <a:cxnSpLocks/>
          </p:cNvCxnSpPr>
          <p:nvPr/>
        </p:nvCxnSpPr>
        <p:spPr>
          <a:xfrm>
            <a:off x="707048" y="3099871"/>
            <a:ext cx="358946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18">
            <a:extLst>
              <a:ext uri="{FF2B5EF4-FFF2-40B4-BE49-F238E27FC236}">
                <a16:creationId xmlns:a16="http://schemas.microsoft.com/office/drawing/2014/main" id="{2A8A75F7-7448-45C4-9AB3-2E80A6842A83}"/>
              </a:ext>
            </a:extLst>
          </p:cNvPr>
          <p:cNvCxnSpPr>
            <a:cxnSpLocks/>
          </p:cNvCxnSpPr>
          <p:nvPr/>
        </p:nvCxnSpPr>
        <p:spPr>
          <a:xfrm>
            <a:off x="4983786" y="3099871"/>
            <a:ext cx="364402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platzhalter 2">
            <a:extLst>
              <a:ext uri="{FF2B5EF4-FFF2-40B4-BE49-F238E27FC236}">
                <a16:creationId xmlns:a16="http://schemas.microsoft.com/office/drawing/2014/main" id="{3397BEBC-0B72-438B-95A6-6F5527FF81AE}"/>
              </a:ext>
            </a:extLst>
          </p:cNvPr>
          <p:cNvSpPr>
            <a:spLocks noGrp="1"/>
          </p:cNvSpPr>
          <p:nvPr>
            <p:ph type="body" sz="quarter" idx="27" hasCustomPrompt="1"/>
          </p:nvPr>
        </p:nvSpPr>
        <p:spPr>
          <a:xfrm>
            <a:off x="761574" y="3302196"/>
            <a:ext cx="3477543" cy="925199"/>
          </a:xfrm>
        </p:spPr>
        <p:txBody>
          <a:bodyPr/>
          <a:lstStyle>
            <a:lvl1pPr marL="216000" marR="0" indent="-216000" algn="l" defTabSz="6858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43" name="Textplatzhalter 2">
            <a:extLst>
              <a:ext uri="{FF2B5EF4-FFF2-40B4-BE49-F238E27FC236}">
                <a16:creationId xmlns:a16="http://schemas.microsoft.com/office/drawing/2014/main" id="{854E80E3-0CC8-4E6E-A00E-C6EEB8E9B1F8}"/>
              </a:ext>
            </a:extLst>
          </p:cNvPr>
          <p:cNvSpPr>
            <a:spLocks noGrp="1"/>
          </p:cNvSpPr>
          <p:nvPr>
            <p:ph type="body" sz="quarter" idx="30" hasCustomPrompt="1"/>
          </p:nvPr>
        </p:nvSpPr>
        <p:spPr>
          <a:xfrm>
            <a:off x="5045052" y="3302196"/>
            <a:ext cx="3523762" cy="925199"/>
          </a:xfrm>
        </p:spPr>
        <p:txBody>
          <a:bodyPr/>
          <a:lstStyle>
            <a:lvl1pPr marL="216000" marR="0" indent="-216000" algn="l" defTabSz="6858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26" name="Straight Connector 7">
            <a:extLst>
              <a:ext uri="{FF2B5EF4-FFF2-40B4-BE49-F238E27FC236}">
                <a16:creationId xmlns:a16="http://schemas.microsoft.com/office/drawing/2014/main" id="{26050187-DCE6-4DA8-AE98-F24C1E68819C}"/>
              </a:ext>
            </a:extLst>
          </p:cNvPr>
          <p:cNvCxnSpPr>
            <a:cxnSpLocks/>
          </p:cNvCxnSpPr>
          <p:nvPr userDrawn="1"/>
        </p:nvCxnSpPr>
        <p:spPr>
          <a:xfrm>
            <a:off x="707048" y="3099871"/>
            <a:ext cx="358946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2EC7B33A-0EE2-49D0-BFE4-A57AC85B10D5}"/>
              </a:ext>
            </a:extLst>
          </p:cNvPr>
          <p:cNvCxnSpPr>
            <a:cxnSpLocks/>
          </p:cNvCxnSpPr>
          <p:nvPr userDrawn="1"/>
        </p:nvCxnSpPr>
        <p:spPr>
          <a:xfrm>
            <a:off x="4983786" y="3099871"/>
            <a:ext cx="364402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351E2B04-350D-4BFA-94D7-5E7F663CE2FE}"/>
              </a:ext>
            </a:extLst>
          </p:cNvPr>
          <p:cNvCxnSpPr>
            <a:cxnSpLocks/>
          </p:cNvCxnSpPr>
          <p:nvPr userDrawn="1"/>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3" name="Textfeld 112">
            <a:extLst>
              <a:ext uri="{FF2B5EF4-FFF2-40B4-BE49-F238E27FC236}">
                <a16:creationId xmlns:a16="http://schemas.microsoft.com/office/drawing/2014/main" id="{C5108FEF-7FD5-4B84-BF5E-618EF5C768A9}"/>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114" name="Gerader Verbinder 113">
            <a:extLst>
              <a:ext uri="{FF2B5EF4-FFF2-40B4-BE49-F238E27FC236}">
                <a16:creationId xmlns:a16="http://schemas.microsoft.com/office/drawing/2014/main" id="{D081E540-AFC9-4B76-A921-687EF5498172}"/>
              </a:ext>
            </a:extLst>
          </p:cNvPr>
          <p:cNvCxnSpPr>
            <a:cxnSpLocks/>
          </p:cNvCxnSpPr>
          <p:nvPr userDrawn="1"/>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BBC27A47-6E31-45C7-9C7D-B08617928E37}"/>
              </a:ext>
            </a:extLst>
          </p:cNvPr>
          <p:cNvSpPr txBox="1"/>
          <p:nvPr userDrawn="1"/>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116" name="Gerader Verbinder 115">
            <a:extLst>
              <a:ext uri="{FF2B5EF4-FFF2-40B4-BE49-F238E27FC236}">
                <a16:creationId xmlns:a16="http://schemas.microsoft.com/office/drawing/2014/main" id="{79AC41E3-2C7C-4615-A855-29B8DC403598}"/>
              </a:ext>
            </a:extLst>
          </p:cNvPr>
          <p:cNvCxnSpPr>
            <a:cxnSpLocks/>
          </p:cNvCxnSpPr>
          <p:nvPr userDrawn="1"/>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7" name="Textfeld 116">
            <a:extLst>
              <a:ext uri="{FF2B5EF4-FFF2-40B4-BE49-F238E27FC236}">
                <a16:creationId xmlns:a16="http://schemas.microsoft.com/office/drawing/2014/main" id="{10EF26B5-7D2C-406D-87B2-318CC7AB28F3}"/>
              </a:ext>
            </a:extLst>
          </p:cNvPr>
          <p:cNvSpPr txBox="1"/>
          <p:nvPr userDrawn="1"/>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18" name="Gerader Verbinder 117">
            <a:extLst>
              <a:ext uri="{FF2B5EF4-FFF2-40B4-BE49-F238E27FC236}">
                <a16:creationId xmlns:a16="http://schemas.microsoft.com/office/drawing/2014/main" id="{63665C42-CE07-4A51-9D65-2C6E78F930A3}"/>
              </a:ext>
            </a:extLst>
          </p:cNvPr>
          <p:cNvCxnSpPr>
            <a:cxnSpLocks/>
          </p:cNvCxnSpPr>
          <p:nvPr userDrawn="1"/>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9" name="Textfeld 118">
            <a:extLst>
              <a:ext uri="{FF2B5EF4-FFF2-40B4-BE49-F238E27FC236}">
                <a16:creationId xmlns:a16="http://schemas.microsoft.com/office/drawing/2014/main" id="{C5D6A8AB-7CBA-4A06-AF4C-899492FD5C93}"/>
              </a:ext>
            </a:extLst>
          </p:cNvPr>
          <p:cNvSpPr txBox="1"/>
          <p:nvPr userDrawn="1"/>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120" name="Gerader Verbinder 119">
            <a:extLst>
              <a:ext uri="{FF2B5EF4-FFF2-40B4-BE49-F238E27FC236}">
                <a16:creationId xmlns:a16="http://schemas.microsoft.com/office/drawing/2014/main" id="{EC803891-C0B7-4FA9-96AD-4495191C98B3}"/>
              </a:ext>
            </a:extLst>
          </p:cNvPr>
          <p:cNvCxnSpPr>
            <a:cxnSpLocks/>
          </p:cNvCxnSpPr>
          <p:nvPr userDrawn="1"/>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3C3007BB-CADF-4BCA-89DF-4A22061EF8B5}"/>
              </a:ext>
            </a:extLst>
          </p:cNvPr>
          <p:cNvSpPr txBox="1"/>
          <p:nvPr userDrawn="1"/>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122" name="Gerader Verbinder 121">
            <a:extLst>
              <a:ext uri="{FF2B5EF4-FFF2-40B4-BE49-F238E27FC236}">
                <a16:creationId xmlns:a16="http://schemas.microsoft.com/office/drawing/2014/main" id="{C466D28A-D7C0-456E-918A-494181148EF7}"/>
              </a:ext>
            </a:extLst>
          </p:cNvPr>
          <p:cNvCxnSpPr>
            <a:cxnSpLocks/>
          </p:cNvCxnSpPr>
          <p:nvPr userDrawn="1"/>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9DF25BC9-9467-4DD8-9DC9-4E4B478875A3}"/>
              </a:ext>
            </a:extLst>
          </p:cNvPr>
          <p:cNvSpPr txBox="1"/>
          <p:nvPr userDrawn="1"/>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124" name="Gerader Verbinder 123">
            <a:extLst>
              <a:ext uri="{FF2B5EF4-FFF2-40B4-BE49-F238E27FC236}">
                <a16:creationId xmlns:a16="http://schemas.microsoft.com/office/drawing/2014/main" id="{A4DB0BA9-6333-4256-9CAA-AFF2CB531FCB}"/>
              </a:ext>
            </a:extLst>
          </p:cNvPr>
          <p:cNvCxnSpPr>
            <a:cxnSpLocks/>
          </p:cNvCxnSpPr>
          <p:nvPr userDrawn="1"/>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5" name="Textfeld 124">
            <a:extLst>
              <a:ext uri="{FF2B5EF4-FFF2-40B4-BE49-F238E27FC236}">
                <a16:creationId xmlns:a16="http://schemas.microsoft.com/office/drawing/2014/main" id="{F1389740-F499-4C14-AF02-1D0BA3E24F97}"/>
              </a:ext>
            </a:extLst>
          </p:cNvPr>
          <p:cNvSpPr txBox="1"/>
          <p:nvPr userDrawn="1"/>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126" name="Gerader Verbinder 125">
            <a:extLst>
              <a:ext uri="{FF2B5EF4-FFF2-40B4-BE49-F238E27FC236}">
                <a16:creationId xmlns:a16="http://schemas.microsoft.com/office/drawing/2014/main" id="{BA39BABD-273B-4DDA-86EF-17EBBD525339}"/>
              </a:ext>
            </a:extLst>
          </p:cNvPr>
          <p:cNvCxnSpPr>
            <a:cxnSpLocks/>
          </p:cNvCxnSpPr>
          <p:nvPr userDrawn="1"/>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862347CC-00EA-45EE-A6C9-2D8C1F8A4521}"/>
              </a:ext>
            </a:extLst>
          </p:cNvPr>
          <p:cNvSpPr txBox="1"/>
          <p:nvPr userDrawn="1"/>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Tree>
    <p:extLst>
      <p:ext uri="{BB962C8B-B14F-4D97-AF65-F5344CB8AC3E}">
        <p14:creationId xmlns:p14="http://schemas.microsoft.com/office/powerpoint/2010/main" val="19051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ferenzdarstellung 1.2">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19C998DC-C8A7-47C0-8420-5643CDFF3A80}"/>
              </a:ext>
            </a:extLst>
          </p:cNvPr>
          <p:cNvSpPr>
            <a:spLocks noGrp="1"/>
          </p:cNvSpPr>
          <p:nvPr>
            <p:ph type="pic" sz="quarter" idx="38" hasCustomPrompt="1"/>
          </p:nvPr>
        </p:nvSpPr>
        <p:spPr>
          <a:xfrm>
            <a:off x="0" y="865982"/>
            <a:ext cx="9144000" cy="4277516"/>
          </a:xfrm>
          <a:custGeom>
            <a:avLst/>
            <a:gdLst>
              <a:gd name="connsiteX0" fmla="*/ 0 w 9144000"/>
              <a:gd name="connsiteY0" fmla="*/ 3714529 h 4277516"/>
              <a:gd name="connsiteX1" fmla="*/ 9144000 w 9144000"/>
              <a:gd name="connsiteY1" fmla="*/ 3714529 h 4277516"/>
              <a:gd name="connsiteX2" fmla="*/ 9144000 w 9144000"/>
              <a:gd name="connsiteY2" fmla="*/ 4277516 h 4277516"/>
              <a:gd name="connsiteX3" fmla="*/ 0 w 9144000"/>
              <a:gd name="connsiteY3" fmla="*/ 4277516 h 4277516"/>
              <a:gd name="connsiteX4" fmla="*/ 0 w 9144000"/>
              <a:gd name="connsiteY4" fmla="*/ 0 h 4277516"/>
              <a:gd name="connsiteX5" fmla="*/ 9144000 w 9144000"/>
              <a:gd name="connsiteY5" fmla="*/ 0 h 4277516"/>
              <a:gd name="connsiteX6" fmla="*/ 9144000 w 9144000"/>
              <a:gd name="connsiteY6" fmla="*/ 907766 h 4277516"/>
              <a:gd name="connsiteX7" fmla="*/ 0 w 9144000"/>
              <a:gd name="connsiteY7" fmla="*/ 907766 h 42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7516">
                <a:moveTo>
                  <a:pt x="0" y="3714529"/>
                </a:moveTo>
                <a:lnTo>
                  <a:pt x="9144000" y="3714529"/>
                </a:lnTo>
                <a:lnTo>
                  <a:pt x="9144000" y="4277516"/>
                </a:lnTo>
                <a:lnTo>
                  <a:pt x="0" y="4277516"/>
                </a:lnTo>
                <a:close/>
                <a:moveTo>
                  <a:pt x="0" y="0"/>
                </a:moveTo>
                <a:lnTo>
                  <a:pt x="9144000" y="0"/>
                </a:lnTo>
                <a:lnTo>
                  <a:pt x="9144000" y="907766"/>
                </a:lnTo>
                <a:lnTo>
                  <a:pt x="0" y="907766"/>
                </a:lnTo>
                <a:close/>
              </a:path>
            </a:pathLst>
          </a:custGeom>
          <a:solidFill>
            <a:schemeClr val="bg2"/>
          </a:solidFill>
        </p:spPr>
        <p:txBody>
          <a:bodyPr wrap="square" lIns="288000" tIns="180000" rIns="0">
            <a:noAutofit/>
          </a:bodyPr>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21" name="Text Placeholder 39">
            <a:extLst>
              <a:ext uri="{FF2B5EF4-FFF2-40B4-BE49-F238E27FC236}">
                <a16:creationId xmlns:a16="http://schemas.microsoft.com/office/drawing/2014/main" id="{9772F98E-B2D6-1E48-B0C8-FC3ED1BB6DBB}"/>
              </a:ext>
            </a:extLst>
          </p:cNvPr>
          <p:cNvSpPr>
            <a:spLocks noGrp="1"/>
          </p:cNvSpPr>
          <p:nvPr>
            <p:ph type="body" sz="quarter" idx="21" hasCustomPrompt="1"/>
          </p:nvPr>
        </p:nvSpPr>
        <p:spPr>
          <a:xfrm>
            <a:off x="6172274" y="1895529"/>
            <a:ext cx="2685976" cy="231217"/>
          </a:xfrm>
          <a:noFill/>
        </p:spPr>
        <p:txBody>
          <a:bodyPr wrap="square" anchor="ctr">
            <a:noAutofit/>
          </a:bodyPr>
          <a:lstStyle>
            <a:lvl1pPr marL="0" indent="0" algn="l">
              <a:buNone/>
              <a:defRPr sz="1200" b="1">
                <a:solidFill>
                  <a:schemeClr val="tx2"/>
                </a:solidFill>
              </a:defRPr>
            </a:lvl1pPr>
          </a:lstStyle>
          <a:p>
            <a:pPr lvl="0"/>
            <a:r>
              <a:rPr lang="en-US" dirty="0"/>
              <a:t>Lorem ipsum dolor</a:t>
            </a:r>
            <a:endParaRPr lang="en-GB" dirty="0"/>
          </a:p>
        </p:txBody>
      </p:sp>
      <p:sp>
        <p:nvSpPr>
          <p:cNvPr id="27" name="Text Placeholder 39">
            <a:extLst>
              <a:ext uri="{FF2B5EF4-FFF2-40B4-BE49-F238E27FC236}">
                <a16:creationId xmlns:a16="http://schemas.microsoft.com/office/drawing/2014/main" id="{8E117AA8-6DCD-FF47-BB17-D9FB546F4D1E}"/>
              </a:ext>
            </a:extLst>
          </p:cNvPr>
          <p:cNvSpPr>
            <a:spLocks noGrp="1"/>
          </p:cNvSpPr>
          <p:nvPr>
            <p:ph type="body" sz="quarter" idx="28" hasCustomPrompt="1"/>
          </p:nvPr>
        </p:nvSpPr>
        <p:spPr>
          <a:xfrm>
            <a:off x="6172274" y="3254123"/>
            <a:ext cx="2685976" cy="231217"/>
          </a:xfrm>
          <a:noFill/>
        </p:spPr>
        <p:txBody>
          <a:bodyPr wrap="square" anchor="ctr">
            <a:noAutofit/>
          </a:bodyPr>
          <a:lstStyle>
            <a:lvl1pPr marL="0" indent="0" algn="l">
              <a:lnSpc>
                <a:spcPct val="100000"/>
              </a:lnSpc>
              <a:buFontTx/>
              <a:buNone/>
              <a:defRPr sz="1200" b="1">
                <a:solidFill>
                  <a:schemeClr val="tx2"/>
                </a:solidFill>
              </a:defRPr>
            </a:lvl1pPr>
          </a:lstStyle>
          <a:p>
            <a:pPr lvl="0"/>
            <a:r>
              <a:rPr lang="en-US" dirty="0"/>
              <a:t>Lorem ipsum dolor</a:t>
            </a:r>
            <a:endParaRPr lang="en-GB" dirty="0"/>
          </a:p>
        </p:txBody>
      </p:sp>
      <p:sp>
        <p:nvSpPr>
          <p:cNvPr id="2" name="Titel 1">
            <a:extLst>
              <a:ext uri="{FF2B5EF4-FFF2-40B4-BE49-F238E27FC236}">
                <a16:creationId xmlns:a16="http://schemas.microsoft.com/office/drawing/2014/main" id="{F1AE8240-7C8D-4F6E-A812-CC276548B7C6}"/>
              </a:ext>
            </a:extLst>
          </p:cNvPr>
          <p:cNvSpPr>
            <a:spLocks noGrp="1"/>
          </p:cNvSpPr>
          <p:nvPr>
            <p:ph type="title" hasCustomPrompt="1"/>
          </p:nvPr>
        </p:nvSpPr>
        <p:spPr/>
        <p:txBody>
          <a:bodyPr/>
          <a:lstStyle>
            <a:lvl1pPr>
              <a:defRPr/>
            </a:lvl1pPr>
          </a:lstStyle>
          <a:p>
            <a:r>
              <a:rPr lang="de-DE" dirty="0"/>
              <a:t>Referenzdarstellung</a:t>
            </a:r>
          </a:p>
        </p:txBody>
      </p:sp>
      <p:sp>
        <p:nvSpPr>
          <p:cNvPr id="32" name="Bildplatzhalter 31">
            <a:extLst>
              <a:ext uri="{FF2B5EF4-FFF2-40B4-BE49-F238E27FC236}">
                <a16:creationId xmlns:a16="http://schemas.microsoft.com/office/drawing/2014/main" id="{E4328060-07F2-446A-865D-9286E57971A0}"/>
              </a:ext>
            </a:extLst>
          </p:cNvPr>
          <p:cNvSpPr>
            <a:spLocks noGrp="1"/>
          </p:cNvSpPr>
          <p:nvPr>
            <p:ph type="pic" sz="quarter" idx="40" hasCustomPrompt="1"/>
          </p:nvPr>
        </p:nvSpPr>
        <p:spPr>
          <a:xfrm>
            <a:off x="4530964" y="1895529"/>
            <a:ext cx="1490320" cy="1204606"/>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3" name="Bildplatzhalter 32">
            <a:extLst>
              <a:ext uri="{FF2B5EF4-FFF2-40B4-BE49-F238E27FC236}">
                <a16:creationId xmlns:a16="http://schemas.microsoft.com/office/drawing/2014/main" id="{40867C7C-C300-45A6-A444-EC338CF808A2}"/>
              </a:ext>
            </a:extLst>
          </p:cNvPr>
          <p:cNvSpPr>
            <a:spLocks noGrp="1"/>
          </p:cNvSpPr>
          <p:nvPr>
            <p:ph type="pic" sz="quarter" idx="41" hasCustomPrompt="1"/>
          </p:nvPr>
        </p:nvSpPr>
        <p:spPr>
          <a:xfrm>
            <a:off x="4530964" y="3254123"/>
            <a:ext cx="1490320" cy="1204606"/>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4" name="Bildplatzhalter 33">
            <a:extLst>
              <a:ext uri="{FF2B5EF4-FFF2-40B4-BE49-F238E27FC236}">
                <a16:creationId xmlns:a16="http://schemas.microsoft.com/office/drawing/2014/main" id="{A0387409-22EC-4A4D-AD5D-E9DB4076756C}"/>
              </a:ext>
            </a:extLst>
          </p:cNvPr>
          <p:cNvSpPr>
            <a:spLocks noGrp="1"/>
          </p:cNvSpPr>
          <p:nvPr>
            <p:ph type="pic" sz="quarter" idx="39" hasCustomPrompt="1"/>
          </p:nvPr>
        </p:nvSpPr>
        <p:spPr>
          <a:xfrm>
            <a:off x="-2" y="1895529"/>
            <a:ext cx="4381200" cy="25632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288000" tIns="180000" rIns="0">
            <a:noAutofit/>
          </a:bodyPr>
          <a:lstStyle>
            <a:lvl1pPr marL="0" indent="0">
              <a:buNone/>
              <a:defRPr b="1">
                <a:solidFill>
                  <a:schemeClr val="bg1"/>
                </a:solidFill>
              </a:defRPr>
            </a:lvl1pPr>
          </a:lstStyle>
          <a:p>
            <a:r>
              <a:rPr lang="de-DE" dirty="0"/>
              <a:t>Fügen Sie über das Icon Symbol </a:t>
            </a:r>
            <a:br>
              <a:rPr lang="de-DE" dirty="0"/>
            </a:br>
            <a:r>
              <a:rPr lang="de-DE" dirty="0"/>
              <a:t>ein Bild ein.</a:t>
            </a:r>
          </a:p>
        </p:txBody>
      </p:sp>
      <p:sp>
        <p:nvSpPr>
          <p:cNvPr id="8" name="Foliennummernplatzhalter 7">
            <a:extLst>
              <a:ext uri="{FF2B5EF4-FFF2-40B4-BE49-F238E27FC236}">
                <a16:creationId xmlns:a16="http://schemas.microsoft.com/office/drawing/2014/main" id="{4B6BD32A-983D-45EA-8EB6-7EE1BFB917E5}"/>
              </a:ext>
            </a:extLst>
          </p:cNvPr>
          <p:cNvSpPr>
            <a:spLocks noGrp="1"/>
          </p:cNvSpPr>
          <p:nvPr>
            <p:ph type="sldNum" sz="quarter" idx="43"/>
          </p:nvPr>
        </p:nvSpPr>
        <p:spPr/>
        <p:txBody>
          <a:bodyPr/>
          <a:lstStyle>
            <a:lvl1pPr>
              <a:defRPr>
                <a:solidFill>
                  <a:schemeClr val="bg1"/>
                </a:solidFill>
              </a:defRPr>
            </a:lvl1pPr>
          </a:lstStyle>
          <a:p>
            <a:fld id="{908BDF16-B4A7-40A0-86DA-410738E7552A}" type="slidenum">
              <a:rPr lang="de-DE" smtClean="0"/>
              <a:pPr/>
              <a:t>‹Nr.›</a:t>
            </a:fld>
            <a:endParaRPr lang="de-DE"/>
          </a:p>
        </p:txBody>
      </p:sp>
      <p:sp>
        <p:nvSpPr>
          <p:cNvPr id="14" name="Textplatzhalter 2">
            <a:extLst>
              <a:ext uri="{FF2B5EF4-FFF2-40B4-BE49-F238E27FC236}">
                <a16:creationId xmlns:a16="http://schemas.microsoft.com/office/drawing/2014/main" id="{298E25FF-EB1D-45F5-883A-EA6B6D327455}"/>
              </a:ext>
            </a:extLst>
          </p:cNvPr>
          <p:cNvSpPr>
            <a:spLocks noGrp="1"/>
          </p:cNvSpPr>
          <p:nvPr>
            <p:ph type="body" sz="quarter" idx="27" hasCustomPrompt="1"/>
          </p:nvPr>
        </p:nvSpPr>
        <p:spPr>
          <a:xfrm>
            <a:off x="6172275" y="2126746"/>
            <a:ext cx="2685976" cy="973388"/>
          </a:xfrm>
        </p:spPr>
        <p:txBody>
          <a:bodyPr tIns="108000"/>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0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6" name="Textplatzhalter 2">
            <a:extLst>
              <a:ext uri="{FF2B5EF4-FFF2-40B4-BE49-F238E27FC236}">
                <a16:creationId xmlns:a16="http://schemas.microsoft.com/office/drawing/2014/main" id="{A84E0273-3266-4ED3-893D-76A2E9F99CE4}"/>
              </a:ext>
            </a:extLst>
          </p:cNvPr>
          <p:cNvSpPr>
            <a:spLocks noGrp="1"/>
          </p:cNvSpPr>
          <p:nvPr>
            <p:ph type="body" sz="quarter" idx="45" hasCustomPrompt="1"/>
          </p:nvPr>
        </p:nvSpPr>
        <p:spPr>
          <a:xfrm>
            <a:off x="6172275" y="3485341"/>
            <a:ext cx="2685976" cy="973388"/>
          </a:xfrm>
        </p:spPr>
        <p:txBody>
          <a:bodyPr tIns="108000"/>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0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13" name="Gerade Verbindung 12">
            <a:extLst>
              <a:ext uri="{FF2B5EF4-FFF2-40B4-BE49-F238E27FC236}">
                <a16:creationId xmlns:a16="http://schemas.microsoft.com/office/drawing/2014/main" id="{644C8484-2898-8D4A-B8D5-55F2324F0C80}"/>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Fußzeilenplatzhalter 1">
            <a:extLst>
              <a:ext uri="{FF2B5EF4-FFF2-40B4-BE49-F238E27FC236}">
                <a16:creationId xmlns:a16="http://schemas.microsoft.com/office/drawing/2014/main" id="{DDCB5C20-F17A-FD90-301B-48685CA874AC}"/>
              </a:ext>
            </a:extLst>
          </p:cNvPr>
          <p:cNvSpPr>
            <a:spLocks noGrp="1"/>
          </p:cNvSpPr>
          <p:nvPr>
            <p:ph type="ftr" sz="quarter" idx="46"/>
          </p:nvPr>
        </p:nvSpPr>
        <p:spPr>
          <a:xfrm>
            <a:off x="8075022" y="4864330"/>
            <a:ext cx="783228" cy="215444"/>
          </a:xfrm>
        </p:spPr>
        <p:txBody>
          <a:bodyPr/>
          <a:lstStyle>
            <a:lvl1pPr>
              <a:defRPr>
                <a:solidFill>
                  <a:schemeClr val="bg1"/>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23482734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ferenzdarstellung 3">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9365A417-87F4-4880-8797-4085E66657C3}"/>
              </a:ext>
            </a:extLst>
          </p:cNvPr>
          <p:cNvSpPr>
            <a:spLocks noGrp="1"/>
          </p:cNvSpPr>
          <p:nvPr>
            <p:ph type="pic" sz="quarter" idx="40" hasCustomPrompt="1"/>
          </p:nvPr>
        </p:nvSpPr>
        <p:spPr>
          <a:xfrm>
            <a:off x="285750" y="3609965"/>
            <a:ext cx="1634400" cy="11916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 name="Foliennummernplatzhalter 2">
            <a:extLst>
              <a:ext uri="{FF2B5EF4-FFF2-40B4-BE49-F238E27FC236}">
                <a16:creationId xmlns:a16="http://schemas.microsoft.com/office/drawing/2014/main" id="{66093A0B-397A-4EC6-81CB-81AFDEF916FB}"/>
              </a:ext>
            </a:extLst>
          </p:cNvPr>
          <p:cNvSpPr>
            <a:spLocks noGrp="1"/>
          </p:cNvSpPr>
          <p:nvPr>
            <p:ph type="sldNum" sz="quarter" idx="42"/>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7C6A37EE-AF0D-44D5-B4F8-8794129388D6}"/>
              </a:ext>
            </a:extLst>
          </p:cNvPr>
          <p:cNvSpPr>
            <a:spLocks noGrp="1"/>
          </p:cNvSpPr>
          <p:nvPr>
            <p:ph type="title" hasCustomPrompt="1"/>
          </p:nvPr>
        </p:nvSpPr>
        <p:spPr/>
        <p:txBody>
          <a:bodyPr/>
          <a:lstStyle>
            <a:lvl1pPr>
              <a:defRPr/>
            </a:lvl1pPr>
          </a:lstStyle>
          <a:p>
            <a:r>
              <a:rPr lang="de-DE" dirty="0"/>
              <a:t>Referenzdarstellung</a:t>
            </a:r>
          </a:p>
        </p:txBody>
      </p:sp>
      <p:sp>
        <p:nvSpPr>
          <p:cNvPr id="24" name="Text Placeholder 39">
            <a:extLst>
              <a:ext uri="{FF2B5EF4-FFF2-40B4-BE49-F238E27FC236}">
                <a16:creationId xmlns:a16="http://schemas.microsoft.com/office/drawing/2014/main" id="{14373585-23E9-4F1C-9451-AC2C1A283175}"/>
              </a:ext>
            </a:extLst>
          </p:cNvPr>
          <p:cNvSpPr>
            <a:spLocks noGrp="1"/>
          </p:cNvSpPr>
          <p:nvPr>
            <p:ph type="body" sz="quarter" idx="43" hasCustomPrompt="1"/>
          </p:nvPr>
        </p:nvSpPr>
        <p:spPr>
          <a:xfrm>
            <a:off x="2391507" y="866405"/>
            <a:ext cx="5472000" cy="306000"/>
          </a:xfrm>
          <a:solidFill>
            <a:schemeClr val="bg2"/>
          </a:solidFill>
        </p:spPr>
        <p:txBody>
          <a:bodyPr wrap="square" lIns="72000" tIns="36000" rIns="72000" bIns="36000" anchor="ctr">
            <a:noAutofit/>
          </a:bodyPr>
          <a:lstStyle>
            <a:lvl1pPr marL="0" indent="0" algn="l">
              <a:buNone/>
              <a:defRPr sz="1400" b="1">
                <a:solidFill>
                  <a:schemeClr val="bg1"/>
                </a:solidFill>
              </a:defRPr>
            </a:lvl1pPr>
          </a:lstStyle>
          <a:p>
            <a:pPr lvl="0"/>
            <a:r>
              <a:rPr lang="en-US" dirty="0"/>
              <a:t>Lorem ipsum dolor sit </a:t>
            </a:r>
            <a:r>
              <a:rPr lang="en-US" dirty="0" err="1"/>
              <a:t>amet</a:t>
            </a:r>
            <a:endParaRPr lang="en-GB" dirty="0"/>
          </a:p>
        </p:txBody>
      </p:sp>
      <p:sp>
        <p:nvSpPr>
          <p:cNvPr id="25" name="Bildplatzhalter 24">
            <a:extLst>
              <a:ext uri="{FF2B5EF4-FFF2-40B4-BE49-F238E27FC236}">
                <a16:creationId xmlns:a16="http://schemas.microsoft.com/office/drawing/2014/main" id="{DD811DA0-64B2-41B9-B5A6-4E746D6790D3}"/>
              </a:ext>
            </a:extLst>
          </p:cNvPr>
          <p:cNvSpPr>
            <a:spLocks noGrp="1"/>
          </p:cNvSpPr>
          <p:nvPr>
            <p:ph type="pic" sz="quarter" idx="44" hasCustomPrompt="1"/>
          </p:nvPr>
        </p:nvSpPr>
        <p:spPr>
          <a:xfrm>
            <a:off x="285750" y="2238185"/>
            <a:ext cx="1634400" cy="11916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5" name="Bildplatzhalter 34">
            <a:extLst>
              <a:ext uri="{FF2B5EF4-FFF2-40B4-BE49-F238E27FC236}">
                <a16:creationId xmlns:a16="http://schemas.microsoft.com/office/drawing/2014/main" id="{B08810D7-29F8-49BC-BF27-8BFF58701FA0}"/>
              </a:ext>
            </a:extLst>
          </p:cNvPr>
          <p:cNvSpPr>
            <a:spLocks noGrp="1"/>
          </p:cNvSpPr>
          <p:nvPr>
            <p:ph type="pic" sz="quarter" idx="45" hasCustomPrompt="1"/>
          </p:nvPr>
        </p:nvSpPr>
        <p:spPr>
          <a:xfrm>
            <a:off x="285750" y="866405"/>
            <a:ext cx="1634400" cy="11916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7" name="Text Placeholder 39">
            <a:extLst>
              <a:ext uri="{FF2B5EF4-FFF2-40B4-BE49-F238E27FC236}">
                <a16:creationId xmlns:a16="http://schemas.microsoft.com/office/drawing/2014/main" id="{FB972ADC-C6BC-412D-894E-22B19B0F4982}"/>
              </a:ext>
            </a:extLst>
          </p:cNvPr>
          <p:cNvSpPr>
            <a:spLocks noGrp="1"/>
          </p:cNvSpPr>
          <p:nvPr>
            <p:ph type="body" sz="quarter" idx="47" hasCustomPrompt="1"/>
          </p:nvPr>
        </p:nvSpPr>
        <p:spPr>
          <a:xfrm>
            <a:off x="2391507" y="2238185"/>
            <a:ext cx="5472000" cy="306000"/>
          </a:xfrm>
          <a:solidFill>
            <a:schemeClr val="bg2"/>
          </a:solidFill>
        </p:spPr>
        <p:txBody>
          <a:bodyPr wrap="square" lIns="72000" tIns="36000" rIns="72000" bIns="36000" anchor="ctr">
            <a:noAutofit/>
          </a:bodyPr>
          <a:lstStyle>
            <a:lvl1pPr marL="0" indent="0" algn="l">
              <a:buNone/>
              <a:defRPr sz="1400" b="1">
                <a:solidFill>
                  <a:schemeClr val="bg1"/>
                </a:solidFill>
              </a:defRPr>
            </a:lvl1pPr>
          </a:lstStyle>
          <a:p>
            <a:pPr lvl="0"/>
            <a:r>
              <a:rPr lang="en-US" dirty="0"/>
              <a:t>Lorem ipsum dolor sit </a:t>
            </a:r>
            <a:r>
              <a:rPr lang="en-US" dirty="0" err="1"/>
              <a:t>amet</a:t>
            </a:r>
            <a:endParaRPr lang="en-GB" dirty="0"/>
          </a:p>
        </p:txBody>
      </p:sp>
      <p:sp>
        <p:nvSpPr>
          <p:cNvPr id="39" name="Text Placeholder 39">
            <a:extLst>
              <a:ext uri="{FF2B5EF4-FFF2-40B4-BE49-F238E27FC236}">
                <a16:creationId xmlns:a16="http://schemas.microsoft.com/office/drawing/2014/main" id="{C2C004F5-0A0A-4D3E-9B2D-B006ED1E640D}"/>
              </a:ext>
            </a:extLst>
          </p:cNvPr>
          <p:cNvSpPr>
            <a:spLocks noGrp="1"/>
          </p:cNvSpPr>
          <p:nvPr>
            <p:ph type="body" sz="quarter" idx="49" hasCustomPrompt="1"/>
          </p:nvPr>
        </p:nvSpPr>
        <p:spPr>
          <a:xfrm>
            <a:off x="2391507" y="3609965"/>
            <a:ext cx="5472000" cy="306000"/>
          </a:xfrm>
          <a:solidFill>
            <a:schemeClr val="bg2"/>
          </a:solidFill>
        </p:spPr>
        <p:txBody>
          <a:bodyPr wrap="square" lIns="72000" tIns="36000" rIns="72000" bIns="36000" anchor="ctr">
            <a:noAutofit/>
          </a:bodyPr>
          <a:lstStyle>
            <a:lvl1pPr marL="0" indent="0" algn="l">
              <a:buNone/>
              <a:defRPr sz="1400" b="1">
                <a:solidFill>
                  <a:schemeClr val="bg1"/>
                </a:solidFill>
              </a:defRPr>
            </a:lvl1pPr>
          </a:lstStyle>
          <a:p>
            <a:pPr lvl="0"/>
            <a:r>
              <a:rPr lang="en-US" dirty="0"/>
              <a:t>Lorem ipsum dolor sit </a:t>
            </a:r>
            <a:r>
              <a:rPr lang="en-US" dirty="0" err="1"/>
              <a:t>amet</a:t>
            </a:r>
            <a:endParaRPr lang="en-GB" dirty="0"/>
          </a:p>
        </p:txBody>
      </p:sp>
      <p:sp>
        <p:nvSpPr>
          <p:cNvPr id="15" name="Textplatzhalter 2">
            <a:extLst>
              <a:ext uri="{FF2B5EF4-FFF2-40B4-BE49-F238E27FC236}">
                <a16:creationId xmlns:a16="http://schemas.microsoft.com/office/drawing/2014/main" id="{E42319B5-5795-422C-AFA4-787164B9435E}"/>
              </a:ext>
            </a:extLst>
          </p:cNvPr>
          <p:cNvSpPr>
            <a:spLocks noGrp="1"/>
          </p:cNvSpPr>
          <p:nvPr>
            <p:ph type="body" sz="quarter" idx="52" hasCustomPrompt="1"/>
          </p:nvPr>
        </p:nvSpPr>
        <p:spPr>
          <a:xfrm>
            <a:off x="2391504" y="1434032"/>
            <a:ext cx="5471999" cy="623973"/>
          </a:xfrm>
        </p:spPr>
        <p:txBody>
          <a:bodyPr tIns="0"/>
          <a:lstStyle>
            <a:lvl1pPr marL="216000" marR="0" indent="-216000" algn="l" defTabSz="6858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7" name="Textplatzhalter 2">
            <a:extLst>
              <a:ext uri="{FF2B5EF4-FFF2-40B4-BE49-F238E27FC236}">
                <a16:creationId xmlns:a16="http://schemas.microsoft.com/office/drawing/2014/main" id="{CFAAC362-A8D0-4721-80B3-728BB4F2A735}"/>
              </a:ext>
            </a:extLst>
          </p:cNvPr>
          <p:cNvSpPr>
            <a:spLocks noGrp="1"/>
          </p:cNvSpPr>
          <p:nvPr>
            <p:ph type="body" sz="quarter" idx="53" hasCustomPrompt="1"/>
          </p:nvPr>
        </p:nvSpPr>
        <p:spPr>
          <a:xfrm>
            <a:off x="2391504" y="2805812"/>
            <a:ext cx="5471999" cy="623973"/>
          </a:xfrm>
        </p:spPr>
        <p:txBody>
          <a:bodyPr tIns="0"/>
          <a:lstStyle>
            <a:lvl1pPr marL="216000" marR="0" indent="-216000" algn="l" defTabSz="6858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sp>
        <p:nvSpPr>
          <p:cNvPr id="19" name="Textplatzhalter 2">
            <a:extLst>
              <a:ext uri="{FF2B5EF4-FFF2-40B4-BE49-F238E27FC236}">
                <a16:creationId xmlns:a16="http://schemas.microsoft.com/office/drawing/2014/main" id="{E3538FA0-CDB5-4CB6-97C2-1F340D6B06E4}"/>
              </a:ext>
            </a:extLst>
          </p:cNvPr>
          <p:cNvSpPr>
            <a:spLocks noGrp="1"/>
          </p:cNvSpPr>
          <p:nvPr>
            <p:ph type="body" sz="quarter" idx="54" hasCustomPrompt="1"/>
          </p:nvPr>
        </p:nvSpPr>
        <p:spPr>
          <a:xfrm>
            <a:off x="2391504" y="4177592"/>
            <a:ext cx="5471999" cy="623973"/>
          </a:xfrm>
        </p:spPr>
        <p:txBody>
          <a:bodyPr tIns="0"/>
          <a:lstStyle>
            <a:lvl1pPr marL="216000" marR="0" indent="-216000" algn="l" defTabSz="6858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14" name="Gerade Verbindung 13">
            <a:extLst>
              <a:ext uri="{FF2B5EF4-FFF2-40B4-BE49-F238E27FC236}">
                <a16:creationId xmlns:a16="http://schemas.microsoft.com/office/drawing/2014/main" id="{FE82F44C-B285-6B43-8C7F-78890A1DAE95}"/>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2">
            <a:extLst>
              <a:ext uri="{FF2B5EF4-FFF2-40B4-BE49-F238E27FC236}">
                <a16:creationId xmlns:a16="http://schemas.microsoft.com/office/drawing/2014/main" id="{5AA5A74F-2E78-EB37-3B71-130EFC2319F6}"/>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30307289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fernzdarsellung 4">
    <p:spTree>
      <p:nvGrpSpPr>
        <p:cNvPr id="1" name=""/>
        <p:cNvGrpSpPr/>
        <p:nvPr/>
      </p:nvGrpSpPr>
      <p:grpSpPr>
        <a:xfrm>
          <a:off x="0" y="0"/>
          <a:ext cx="0" cy="0"/>
          <a:chOff x="0" y="0"/>
          <a:chExt cx="0" cy="0"/>
        </a:xfrm>
      </p:grpSpPr>
      <p:sp>
        <p:nvSpPr>
          <p:cNvPr id="50" name="Text Placeholder 39">
            <a:extLst>
              <a:ext uri="{FF2B5EF4-FFF2-40B4-BE49-F238E27FC236}">
                <a16:creationId xmlns:a16="http://schemas.microsoft.com/office/drawing/2014/main" id="{A127AB6A-E977-9F41-BE8B-DC56B8221809}"/>
              </a:ext>
            </a:extLst>
          </p:cNvPr>
          <p:cNvSpPr>
            <a:spLocks noGrp="1"/>
          </p:cNvSpPr>
          <p:nvPr>
            <p:ph type="body" sz="quarter" idx="38" hasCustomPrompt="1"/>
          </p:nvPr>
        </p:nvSpPr>
        <p:spPr>
          <a:xfrm>
            <a:off x="284758" y="4567960"/>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28" name="Bildplatzhalter 27">
            <a:extLst>
              <a:ext uri="{FF2B5EF4-FFF2-40B4-BE49-F238E27FC236}">
                <a16:creationId xmlns:a16="http://schemas.microsoft.com/office/drawing/2014/main" id="{C670799B-76EA-41E8-8B60-9E837DF69365}"/>
              </a:ext>
            </a:extLst>
          </p:cNvPr>
          <p:cNvSpPr>
            <a:spLocks noGrp="1"/>
          </p:cNvSpPr>
          <p:nvPr>
            <p:ph type="pic" sz="quarter" idx="45" hasCustomPrompt="1"/>
          </p:nvPr>
        </p:nvSpPr>
        <p:spPr>
          <a:xfrm>
            <a:off x="285750" y="3609863"/>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0" name="Bildplatzhalter 29">
            <a:extLst>
              <a:ext uri="{FF2B5EF4-FFF2-40B4-BE49-F238E27FC236}">
                <a16:creationId xmlns:a16="http://schemas.microsoft.com/office/drawing/2014/main" id="{594D212E-3B25-475C-84E9-8718C2F364C1}"/>
              </a:ext>
            </a:extLst>
          </p:cNvPr>
          <p:cNvSpPr>
            <a:spLocks noGrp="1"/>
          </p:cNvSpPr>
          <p:nvPr>
            <p:ph type="pic" sz="quarter" idx="46" hasCustomPrompt="1"/>
          </p:nvPr>
        </p:nvSpPr>
        <p:spPr>
          <a:xfrm>
            <a:off x="285750" y="866405"/>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1" name="Bildplatzhalter 30">
            <a:extLst>
              <a:ext uri="{FF2B5EF4-FFF2-40B4-BE49-F238E27FC236}">
                <a16:creationId xmlns:a16="http://schemas.microsoft.com/office/drawing/2014/main" id="{9B212FE9-CB4D-4A99-A083-0140D86F7301}"/>
              </a:ext>
            </a:extLst>
          </p:cNvPr>
          <p:cNvSpPr>
            <a:spLocks noGrp="1"/>
          </p:cNvSpPr>
          <p:nvPr>
            <p:ph type="pic" sz="quarter" idx="47" hasCustomPrompt="1"/>
          </p:nvPr>
        </p:nvSpPr>
        <p:spPr>
          <a:xfrm>
            <a:off x="285750" y="2238134"/>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 name="Foliennummernplatzhalter 2">
            <a:extLst>
              <a:ext uri="{FF2B5EF4-FFF2-40B4-BE49-F238E27FC236}">
                <a16:creationId xmlns:a16="http://schemas.microsoft.com/office/drawing/2014/main" id="{2927D3D8-889A-4132-BE36-5CFCA844757F}"/>
              </a:ext>
            </a:extLst>
          </p:cNvPr>
          <p:cNvSpPr>
            <a:spLocks noGrp="1"/>
          </p:cNvSpPr>
          <p:nvPr>
            <p:ph type="sldNum" sz="quarter" idx="49"/>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63B29DB1-9B73-4FBE-BA2F-DDCBEBE847E7}"/>
              </a:ext>
            </a:extLst>
          </p:cNvPr>
          <p:cNvSpPr>
            <a:spLocks noGrp="1"/>
          </p:cNvSpPr>
          <p:nvPr>
            <p:ph type="title" hasCustomPrompt="1"/>
          </p:nvPr>
        </p:nvSpPr>
        <p:spPr>
          <a:xfrm>
            <a:off x="285750" y="273844"/>
            <a:ext cx="8571600" cy="320400"/>
          </a:xfrm>
        </p:spPr>
        <p:txBody>
          <a:bodyPr/>
          <a:lstStyle>
            <a:lvl1pPr>
              <a:defRPr/>
            </a:lvl1pPr>
          </a:lstStyle>
          <a:p>
            <a:r>
              <a:rPr lang="de-DE" dirty="0"/>
              <a:t>Referenzdarstellung</a:t>
            </a:r>
          </a:p>
        </p:txBody>
      </p:sp>
      <p:sp>
        <p:nvSpPr>
          <p:cNvPr id="32" name="Bildplatzhalter 31">
            <a:extLst>
              <a:ext uri="{FF2B5EF4-FFF2-40B4-BE49-F238E27FC236}">
                <a16:creationId xmlns:a16="http://schemas.microsoft.com/office/drawing/2014/main" id="{8F42EC60-15AF-41DA-9C88-48EC0635BF6D}"/>
              </a:ext>
            </a:extLst>
          </p:cNvPr>
          <p:cNvSpPr>
            <a:spLocks noGrp="1"/>
          </p:cNvSpPr>
          <p:nvPr>
            <p:ph type="pic" sz="quarter" idx="50" hasCustomPrompt="1"/>
          </p:nvPr>
        </p:nvSpPr>
        <p:spPr>
          <a:xfrm>
            <a:off x="6060150" y="866405"/>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3" name="Text Placeholder 39">
            <a:extLst>
              <a:ext uri="{FF2B5EF4-FFF2-40B4-BE49-F238E27FC236}">
                <a16:creationId xmlns:a16="http://schemas.microsoft.com/office/drawing/2014/main" id="{4F019582-699D-416B-8A65-8534343E03F4}"/>
              </a:ext>
            </a:extLst>
          </p:cNvPr>
          <p:cNvSpPr>
            <a:spLocks noGrp="1"/>
          </p:cNvSpPr>
          <p:nvPr>
            <p:ph type="body" sz="quarter" idx="51" hasCustomPrompt="1"/>
          </p:nvPr>
        </p:nvSpPr>
        <p:spPr>
          <a:xfrm>
            <a:off x="284758" y="3272872"/>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34" name="Text Placeholder 39">
            <a:extLst>
              <a:ext uri="{FF2B5EF4-FFF2-40B4-BE49-F238E27FC236}">
                <a16:creationId xmlns:a16="http://schemas.microsoft.com/office/drawing/2014/main" id="{704D5E9A-0E07-43F3-8838-F6C48296C429}"/>
              </a:ext>
            </a:extLst>
          </p:cNvPr>
          <p:cNvSpPr>
            <a:spLocks noGrp="1"/>
          </p:cNvSpPr>
          <p:nvPr>
            <p:ph type="body" sz="quarter" idx="52" hasCustomPrompt="1"/>
          </p:nvPr>
        </p:nvSpPr>
        <p:spPr>
          <a:xfrm>
            <a:off x="284758" y="1901143"/>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36" name="Bildplatzhalter 35">
            <a:extLst>
              <a:ext uri="{FF2B5EF4-FFF2-40B4-BE49-F238E27FC236}">
                <a16:creationId xmlns:a16="http://schemas.microsoft.com/office/drawing/2014/main" id="{2C2E9351-C91F-4798-9FD3-98E649863E43}"/>
              </a:ext>
            </a:extLst>
          </p:cNvPr>
          <p:cNvSpPr>
            <a:spLocks noGrp="1"/>
          </p:cNvSpPr>
          <p:nvPr>
            <p:ph type="pic" sz="quarter" idx="53" hasCustomPrompt="1"/>
          </p:nvPr>
        </p:nvSpPr>
        <p:spPr>
          <a:xfrm>
            <a:off x="3172950" y="2238134"/>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7" name="Bildplatzhalter 36">
            <a:extLst>
              <a:ext uri="{FF2B5EF4-FFF2-40B4-BE49-F238E27FC236}">
                <a16:creationId xmlns:a16="http://schemas.microsoft.com/office/drawing/2014/main" id="{417491D4-E98C-40F8-92DC-DB3CEB468C5D}"/>
              </a:ext>
            </a:extLst>
          </p:cNvPr>
          <p:cNvSpPr>
            <a:spLocks noGrp="1"/>
          </p:cNvSpPr>
          <p:nvPr>
            <p:ph type="pic" sz="quarter" idx="54" hasCustomPrompt="1"/>
          </p:nvPr>
        </p:nvSpPr>
        <p:spPr>
          <a:xfrm>
            <a:off x="6060150" y="2238134"/>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8" name="Bildplatzhalter 37">
            <a:extLst>
              <a:ext uri="{FF2B5EF4-FFF2-40B4-BE49-F238E27FC236}">
                <a16:creationId xmlns:a16="http://schemas.microsoft.com/office/drawing/2014/main" id="{6E6D7F2E-4DC1-4CC1-B8B4-D163BC4D0405}"/>
              </a:ext>
            </a:extLst>
          </p:cNvPr>
          <p:cNvSpPr>
            <a:spLocks noGrp="1"/>
          </p:cNvSpPr>
          <p:nvPr>
            <p:ph type="pic" sz="quarter" idx="55" hasCustomPrompt="1"/>
          </p:nvPr>
        </p:nvSpPr>
        <p:spPr>
          <a:xfrm>
            <a:off x="3172950" y="866405"/>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53" name="Bildplatzhalter 52">
            <a:extLst>
              <a:ext uri="{FF2B5EF4-FFF2-40B4-BE49-F238E27FC236}">
                <a16:creationId xmlns:a16="http://schemas.microsoft.com/office/drawing/2014/main" id="{3BFD97B3-F5D5-46B9-8793-C01216EF874D}"/>
              </a:ext>
            </a:extLst>
          </p:cNvPr>
          <p:cNvSpPr>
            <a:spLocks noGrp="1"/>
          </p:cNvSpPr>
          <p:nvPr>
            <p:ph type="pic" sz="quarter" idx="56" hasCustomPrompt="1"/>
          </p:nvPr>
        </p:nvSpPr>
        <p:spPr>
          <a:xfrm>
            <a:off x="3172950" y="3609863"/>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54" name="Bildplatzhalter 53">
            <a:extLst>
              <a:ext uri="{FF2B5EF4-FFF2-40B4-BE49-F238E27FC236}">
                <a16:creationId xmlns:a16="http://schemas.microsoft.com/office/drawing/2014/main" id="{45BC4B7B-3D92-4ACF-8D28-9622EDF8A084}"/>
              </a:ext>
            </a:extLst>
          </p:cNvPr>
          <p:cNvSpPr>
            <a:spLocks noGrp="1"/>
          </p:cNvSpPr>
          <p:nvPr>
            <p:ph type="pic" sz="quarter" idx="57" hasCustomPrompt="1"/>
          </p:nvPr>
        </p:nvSpPr>
        <p:spPr>
          <a:xfrm>
            <a:off x="6060150" y="3609863"/>
            <a:ext cx="2797200" cy="928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55" name="Text Placeholder 39">
            <a:extLst>
              <a:ext uri="{FF2B5EF4-FFF2-40B4-BE49-F238E27FC236}">
                <a16:creationId xmlns:a16="http://schemas.microsoft.com/office/drawing/2014/main" id="{02055344-1DCF-428E-ADAD-8285888DAA3F}"/>
              </a:ext>
            </a:extLst>
          </p:cNvPr>
          <p:cNvSpPr>
            <a:spLocks noGrp="1"/>
          </p:cNvSpPr>
          <p:nvPr>
            <p:ph type="body" sz="quarter" idx="58" hasCustomPrompt="1"/>
          </p:nvPr>
        </p:nvSpPr>
        <p:spPr>
          <a:xfrm>
            <a:off x="3172454" y="1901143"/>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56" name="Text Placeholder 39">
            <a:extLst>
              <a:ext uri="{FF2B5EF4-FFF2-40B4-BE49-F238E27FC236}">
                <a16:creationId xmlns:a16="http://schemas.microsoft.com/office/drawing/2014/main" id="{CAA69F58-28D7-436F-8DAC-584033E78F32}"/>
              </a:ext>
            </a:extLst>
          </p:cNvPr>
          <p:cNvSpPr>
            <a:spLocks noGrp="1"/>
          </p:cNvSpPr>
          <p:nvPr>
            <p:ph type="body" sz="quarter" idx="59" hasCustomPrompt="1"/>
          </p:nvPr>
        </p:nvSpPr>
        <p:spPr>
          <a:xfrm>
            <a:off x="6060150" y="1901143"/>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57" name="Text Placeholder 39">
            <a:extLst>
              <a:ext uri="{FF2B5EF4-FFF2-40B4-BE49-F238E27FC236}">
                <a16:creationId xmlns:a16="http://schemas.microsoft.com/office/drawing/2014/main" id="{4836A932-30D2-4470-BF3D-EA03751283C3}"/>
              </a:ext>
            </a:extLst>
          </p:cNvPr>
          <p:cNvSpPr>
            <a:spLocks noGrp="1"/>
          </p:cNvSpPr>
          <p:nvPr>
            <p:ph type="body" sz="quarter" idx="60" hasCustomPrompt="1"/>
          </p:nvPr>
        </p:nvSpPr>
        <p:spPr>
          <a:xfrm>
            <a:off x="3172454" y="3272872"/>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58" name="Text Placeholder 39">
            <a:extLst>
              <a:ext uri="{FF2B5EF4-FFF2-40B4-BE49-F238E27FC236}">
                <a16:creationId xmlns:a16="http://schemas.microsoft.com/office/drawing/2014/main" id="{438F29AE-A16B-46DE-92E3-FFBDF38F2392}"/>
              </a:ext>
            </a:extLst>
          </p:cNvPr>
          <p:cNvSpPr>
            <a:spLocks noGrp="1"/>
          </p:cNvSpPr>
          <p:nvPr>
            <p:ph type="body" sz="quarter" idx="61" hasCustomPrompt="1"/>
          </p:nvPr>
        </p:nvSpPr>
        <p:spPr>
          <a:xfrm>
            <a:off x="6060150" y="3272872"/>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60" name="Text Placeholder 39">
            <a:extLst>
              <a:ext uri="{FF2B5EF4-FFF2-40B4-BE49-F238E27FC236}">
                <a16:creationId xmlns:a16="http://schemas.microsoft.com/office/drawing/2014/main" id="{81016F70-DD65-489F-B39D-7B0B51936FA8}"/>
              </a:ext>
            </a:extLst>
          </p:cNvPr>
          <p:cNvSpPr>
            <a:spLocks noGrp="1"/>
          </p:cNvSpPr>
          <p:nvPr>
            <p:ph type="body" sz="quarter" idx="62" hasCustomPrompt="1"/>
          </p:nvPr>
        </p:nvSpPr>
        <p:spPr>
          <a:xfrm>
            <a:off x="3172950" y="4567960"/>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sp>
        <p:nvSpPr>
          <p:cNvPr id="61" name="Text Placeholder 39">
            <a:extLst>
              <a:ext uri="{FF2B5EF4-FFF2-40B4-BE49-F238E27FC236}">
                <a16:creationId xmlns:a16="http://schemas.microsoft.com/office/drawing/2014/main" id="{0CE59CC6-CDD4-423B-829E-715FF9C249FB}"/>
              </a:ext>
            </a:extLst>
          </p:cNvPr>
          <p:cNvSpPr>
            <a:spLocks noGrp="1"/>
          </p:cNvSpPr>
          <p:nvPr>
            <p:ph type="body" sz="quarter" idx="63" hasCustomPrompt="1"/>
          </p:nvPr>
        </p:nvSpPr>
        <p:spPr>
          <a:xfrm>
            <a:off x="6060150" y="4567960"/>
            <a:ext cx="2797200" cy="231053"/>
          </a:xfrm>
        </p:spPr>
        <p:txBody>
          <a:bodyPr wrap="square" anchor="ctr">
            <a:noAutofit/>
          </a:bodyPr>
          <a:lstStyle>
            <a:lvl1pPr marL="0" indent="0" algn="ctr">
              <a:buNone/>
              <a:defRPr sz="1200" b="0">
                <a:solidFill>
                  <a:schemeClr val="tx2"/>
                </a:solidFill>
              </a:defRPr>
            </a:lvl1pPr>
          </a:lstStyle>
          <a:p>
            <a:pPr lvl="0"/>
            <a:r>
              <a:rPr lang="en-US" dirty="0"/>
              <a:t>Lorem ipsum dolor sit </a:t>
            </a:r>
            <a:r>
              <a:rPr lang="en-US" dirty="0" err="1"/>
              <a:t>amet</a:t>
            </a:r>
            <a:endParaRPr lang="en-GB" dirty="0"/>
          </a:p>
        </p:txBody>
      </p:sp>
      <p:cxnSp>
        <p:nvCxnSpPr>
          <p:cNvPr id="23" name="Gerade Verbindung 22">
            <a:extLst>
              <a:ext uri="{FF2B5EF4-FFF2-40B4-BE49-F238E27FC236}">
                <a16:creationId xmlns:a16="http://schemas.microsoft.com/office/drawing/2014/main" id="{1AF1A009-2639-CB4E-877D-79724432FDF0}"/>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30F2A67E-2A10-FAF8-FA4C-6E9B5E973BEE}"/>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6498733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pic>
        <p:nvPicPr>
          <p:cNvPr id="7" name="Picture 2" descr="Picture 2">
            <a:extLst>
              <a:ext uri="{FF2B5EF4-FFF2-40B4-BE49-F238E27FC236}">
                <a16:creationId xmlns:a16="http://schemas.microsoft.com/office/drawing/2014/main" id="{B7055A4F-EE04-43EA-8F76-F0A77553CE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1520" y="4231672"/>
            <a:ext cx="3033395" cy="706089"/>
          </a:xfrm>
          <a:prstGeom prst="rect">
            <a:avLst/>
          </a:prstGeom>
        </p:spPr>
      </p:pic>
      <p:sp>
        <p:nvSpPr>
          <p:cNvPr id="5" name="Picture Placeholder 5">
            <a:extLst>
              <a:ext uri="{FF2B5EF4-FFF2-40B4-BE49-F238E27FC236}">
                <a16:creationId xmlns:a16="http://schemas.microsoft.com/office/drawing/2014/main" id="{508D3CF7-E319-41CC-AA15-A0F126A15D5C}"/>
              </a:ext>
            </a:extLst>
          </p:cNvPr>
          <p:cNvSpPr>
            <a:spLocks noGrp="1"/>
          </p:cNvSpPr>
          <p:nvPr>
            <p:ph type="pic" sz="quarter" idx="10" hasCustomPrompt="1"/>
          </p:nvPr>
        </p:nvSpPr>
        <p:spPr>
          <a:xfrm>
            <a:off x="1143" y="2"/>
            <a:ext cx="9141714" cy="3395041"/>
          </a:xfrm>
          <a:custGeom>
            <a:avLst/>
            <a:gdLst>
              <a:gd name="connsiteX0" fmla="*/ 7421887 w 12188952"/>
              <a:gd name="connsiteY0" fmla="*/ 3911845 h 4526721"/>
              <a:gd name="connsiteX1" fmla="*/ 7303382 w 12188952"/>
              <a:gd name="connsiteY1" fmla="*/ 4030350 h 4526721"/>
              <a:gd name="connsiteX2" fmla="*/ 7421887 w 12188952"/>
              <a:gd name="connsiteY2" fmla="*/ 4148853 h 4526721"/>
              <a:gd name="connsiteX3" fmla="*/ 7540389 w 12188952"/>
              <a:gd name="connsiteY3" fmla="*/ 4030350 h 4526721"/>
              <a:gd name="connsiteX4" fmla="*/ 7421887 w 12188952"/>
              <a:gd name="connsiteY4" fmla="*/ 3911845 h 4526721"/>
              <a:gd name="connsiteX5" fmla="*/ 7990705 w 12188952"/>
              <a:gd name="connsiteY5" fmla="*/ 3832278 h 4526721"/>
              <a:gd name="connsiteX6" fmla="*/ 7792634 w 12188952"/>
              <a:gd name="connsiteY6" fmla="*/ 4030349 h 4526721"/>
              <a:gd name="connsiteX7" fmla="*/ 7990705 w 12188952"/>
              <a:gd name="connsiteY7" fmla="*/ 4228417 h 4526721"/>
              <a:gd name="connsiteX8" fmla="*/ 8188774 w 12188952"/>
              <a:gd name="connsiteY8" fmla="*/ 4030349 h 4526721"/>
              <a:gd name="connsiteX9" fmla="*/ 7990705 w 12188952"/>
              <a:gd name="connsiteY9" fmla="*/ 3832278 h 4526721"/>
              <a:gd name="connsiteX10" fmla="*/ 7421887 w 12188952"/>
              <a:gd name="connsiteY10" fmla="*/ 3395507 h 4526721"/>
              <a:gd name="connsiteX11" fmla="*/ 7362633 w 12188952"/>
              <a:gd name="connsiteY11" fmla="*/ 3456453 h 4526721"/>
              <a:gd name="connsiteX12" fmla="*/ 7421887 w 12188952"/>
              <a:gd name="connsiteY12" fmla="*/ 3515705 h 4526721"/>
              <a:gd name="connsiteX13" fmla="*/ 7481138 w 12188952"/>
              <a:gd name="connsiteY13" fmla="*/ 3456453 h 4526721"/>
              <a:gd name="connsiteX14" fmla="*/ 7421887 w 12188952"/>
              <a:gd name="connsiteY14" fmla="*/ 3395507 h 4526721"/>
              <a:gd name="connsiteX15" fmla="*/ 7990705 w 12188952"/>
              <a:gd name="connsiteY15" fmla="*/ 3366729 h 4526721"/>
              <a:gd name="connsiteX16" fmla="*/ 7900979 w 12188952"/>
              <a:gd name="connsiteY16" fmla="*/ 3456453 h 4526721"/>
              <a:gd name="connsiteX17" fmla="*/ 7990705 w 12188952"/>
              <a:gd name="connsiteY17" fmla="*/ 3546177 h 4526721"/>
              <a:gd name="connsiteX18" fmla="*/ 8080428 w 12188952"/>
              <a:gd name="connsiteY18" fmla="*/ 3456453 h 4526721"/>
              <a:gd name="connsiteX19" fmla="*/ 7990705 w 12188952"/>
              <a:gd name="connsiteY19" fmla="*/ 3366729 h 4526721"/>
              <a:gd name="connsiteX20" fmla="*/ 8557829 w 12188952"/>
              <a:gd name="connsiteY20" fmla="*/ 3317634 h 4526721"/>
              <a:gd name="connsiteX21" fmla="*/ 8419009 w 12188952"/>
              <a:gd name="connsiteY21" fmla="*/ 3456453 h 4526721"/>
              <a:gd name="connsiteX22" fmla="*/ 8557829 w 12188952"/>
              <a:gd name="connsiteY22" fmla="*/ 3595272 h 4526721"/>
              <a:gd name="connsiteX23" fmla="*/ 8698341 w 12188952"/>
              <a:gd name="connsiteY23" fmla="*/ 3456453 h 4526721"/>
              <a:gd name="connsiteX24" fmla="*/ 8557829 w 12188952"/>
              <a:gd name="connsiteY24" fmla="*/ 3317634 h 4526721"/>
              <a:gd name="connsiteX25" fmla="*/ 9124953 w 12188952"/>
              <a:gd name="connsiteY25" fmla="*/ 3299012 h 4526721"/>
              <a:gd name="connsiteX26" fmla="*/ 8965819 w 12188952"/>
              <a:gd name="connsiteY26" fmla="*/ 3456453 h 4526721"/>
              <a:gd name="connsiteX27" fmla="*/ 9124953 w 12188952"/>
              <a:gd name="connsiteY27" fmla="*/ 3613893 h 4526721"/>
              <a:gd name="connsiteX28" fmla="*/ 9284087 w 12188952"/>
              <a:gd name="connsiteY28" fmla="*/ 3456453 h 4526721"/>
              <a:gd name="connsiteX29" fmla="*/ 9124953 w 12188952"/>
              <a:gd name="connsiteY29" fmla="*/ 3299012 h 4526721"/>
              <a:gd name="connsiteX30" fmla="*/ 8556135 w 12188952"/>
              <a:gd name="connsiteY30" fmla="*/ 2823304 h 4526721"/>
              <a:gd name="connsiteX31" fmla="*/ 8496883 w 12188952"/>
              <a:gd name="connsiteY31" fmla="*/ 2882556 h 4526721"/>
              <a:gd name="connsiteX32" fmla="*/ 8556135 w 12188952"/>
              <a:gd name="connsiteY32" fmla="*/ 2943501 h 4526721"/>
              <a:gd name="connsiteX33" fmla="*/ 8615388 w 12188952"/>
              <a:gd name="connsiteY33" fmla="*/ 2882556 h 4526721"/>
              <a:gd name="connsiteX34" fmla="*/ 8556135 w 12188952"/>
              <a:gd name="connsiteY34" fmla="*/ 2823304 h 4526721"/>
              <a:gd name="connsiteX35" fmla="*/ 9124954 w 12188952"/>
              <a:gd name="connsiteY35" fmla="*/ 2813145 h 4526721"/>
              <a:gd name="connsiteX36" fmla="*/ 9055544 w 12188952"/>
              <a:gd name="connsiteY36" fmla="*/ 2882555 h 4526721"/>
              <a:gd name="connsiteX37" fmla="*/ 9124954 w 12188952"/>
              <a:gd name="connsiteY37" fmla="*/ 2953658 h 4526721"/>
              <a:gd name="connsiteX38" fmla="*/ 9194364 w 12188952"/>
              <a:gd name="connsiteY38" fmla="*/ 2882555 h 4526721"/>
              <a:gd name="connsiteX39" fmla="*/ 9124954 w 12188952"/>
              <a:gd name="connsiteY39" fmla="*/ 2813145 h 4526721"/>
              <a:gd name="connsiteX40" fmla="*/ 9693771 w 12188952"/>
              <a:gd name="connsiteY40" fmla="*/ 2792830 h 4526721"/>
              <a:gd name="connsiteX41" fmla="*/ 9604047 w 12188952"/>
              <a:gd name="connsiteY41" fmla="*/ 2882554 h 4526721"/>
              <a:gd name="connsiteX42" fmla="*/ 9693771 w 12188952"/>
              <a:gd name="connsiteY42" fmla="*/ 2972279 h 4526721"/>
              <a:gd name="connsiteX43" fmla="*/ 9783495 w 12188952"/>
              <a:gd name="connsiteY43" fmla="*/ 2882554 h 4526721"/>
              <a:gd name="connsiteX44" fmla="*/ 9693771 w 12188952"/>
              <a:gd name="connsiteY44" fmla="*/ 2792830 h 4526721"/>
              <a:gd name="connsiteX45" fmla="*/ 10259203 w 12188952"/>
              <a:gd name="connsiteY45" fmla="*/ 2784366 h 4526721"/>
              <a:gd name="connsiteX46" fmla="*/ 10161014 w 12188952"/>
              <a:gd name="connsiteY46" fmla="*/ 2882556 h 4526721"/>
              <a:gd name="connsiteX47" fmla="*/ 10259203 w 12188952"/>
              <a:gd name="connsiteY47" fmla="*/ 2980744 h 4526721"/>
              <a:gd name="connsiteX48" fmla="*/ 10359085 w 12188952"/>
              <a:gd name="connsiteY48" fmla="*/ 2882556 h 4526721"/>
              <a:gd name="connsiteX49" fmla="*/ 10259203 w 12188952"/>
              <a:gd name="connsiteY49" fmla="*/ 2784366 h 4526721"/>
              <a:gd name="connsiteX50" fmla="*/ 10828022 w 12188952"/>
              <a:gd name="connsiteY50" fmla="*/ 2743736 h 4526721"/>
              <a:gd name="connsiteX51" fmla="*/ 10689202 w 12188952"/>
              <a:gd name="connsiteY51" fmla="*/ 2882556 h 4526721"/>
              <a:gd name="connsiteX52" fmla="*/ 10828022 w 12188952"/>
              <a:gd name="connsiteY52" fmla="*/ 3021374 h 4526721"/>
              <a:gd name="connsiteX53" fmla="*/ 10966841 w 12188952"/>
              <a:gd name="connsiteY53" fmla="*/ 2882556 h 4526721"/>
              <a:gd name="connsiteX54" fmla="*/ 10828022 w 12188952"/>
              <a:gd name="connsiteY54" fmla="*/ 2743736 h 4526721"/>
              <a:gd name="connsiteX55" fmla="*/ 11396839 w 12188952"/>
              <a:gd name="connsiteY55" fmla="*/ 2725114 h 4526721"/>
              <a:gd name="connsiteX56" fmla="*/ 11237705 w 12188952"/>
              <a:gd name="connsiteY56" fmla="*/ 2882556 h 4526721"/>
              <a:gd name="connsiteX57" fmla="*/ 11396839 w 12188952"/>
              <a:gd name="connsiteY57" fmla="*/ 3041689 h 4526721"/>
              <a:gd name="connsiteX58" fmla="*/ 11555973 w 12188952"/>
              <a:gd name="connsiteY58" fmla="*/ 2882556 h 4526721"/>
              <a:gd name="connsiteX59" fmla="*/ 11396839 w 12188952"/>
              <a:gd name="connsiteY59" fmla="*/ 2725114 h 4526721"/>
              <a:gd name="connsiteX60" fmla="*/ 11395146 w 12188952"/>
              <a:gd name="connsiteY60" fmla="*/ 2240942 h 4526721"/>
              <a:gd name="connsiteX61" fmla="*/ 11325735 w 12188952"/>
              <a:gd name="connsiteY61" fmla="*/ 2310351 h 4526721"/>
              <a:gd name="connsiteX62" fmla="*/ 11395146 w 12188952"/>
              <a:gd name="connsiteY62" fmla="*/ 2379762 h 4526721"/>
              <a:gd name="connsiteX63" fmla="*/ 11464555 w 12188952"/>
              <a:gd name="connsiteY63" fmla="*/ 2310351 h 4526721"/>
              <a:gd name="connsiteX64" fmla="*/ 11395146 w 12188952"/>
              <a:gd name="connsiteY64" fmla="*/ 2240942 h 4526721"/>
              <a:gd name="connsiteX65" fmla="*/ 11962270 w 12188952"/>
              <a:gd name="connsiteY65" fmla="*/ 2191847 h 4526721"/>
              <a:gd name="connsiteX66" fmla="*/ 11845459 w 12188952"/>
              <a:gd name="connsiteY66" fmla="*/ 2310351 h 4526721"/>
              <a:gd name="connsiteX67" fmla="*/ 11962270 w 12188952"/>
              <a:gd name="connsiteY67" fmla="*/ 2430547 h 4526721"/>
              <a:gd name="connsiteX68" fmla="*/ 12082466 w 12188952"/>
              <a:gd name="connsiteY68" fmla="*/ 2310351 h 4526721"/>
              <a:gd name="connsiteX69" fmla="*/ 11962270 w 12188952"/>
              <a:gd name="connsiteY69" fmla="*/ 2191847 h 4526721"/>
              <a:gd name="connsiteX70" fmla="*/ 11962271 w 12188952"/>
              <a:gd name="connsiteY70" fmla="*/ 1667044 h 4526721"/>
              <a:gd name="connsiteX71" fmla="*/ 11892860 w 12188952"/>
              <a:gd name="connsiteY71" fmla="*/ 1736454 h 4526721"/>
              <a:gd name="connsiteX72" fmla="*/ 11962271 w 12188952"/>
              <a:gd name="connsiteY72" fmla="*/ 1805864 h 4526721"/>
              <a:gd name="connsiteX73" fmla="*/ 12033373 w 12188952"/>
              <a:gd name="connsiteY73" fmla="*/ 1736454 h 4526721"/>
              <a:gd name="connsiteX74" fmla="*/ 11962271 w 12188952"/>
              <a:gd name="connsiteY74" fmla="*/ 1667044 h 4526721"/>
              <a:gd name="connsiteX75" fmla="*/ 11962270 w 12188952"/>
              <a:gd name="connsiteY75" fmla="*/ 1123620 h 4526721"/>
              <a:gd name="connsiteX76" fmla="*/ 11923333 w 12188952"/>
              <a:gd name="connsiteY76" fmla="*/ 1162557 h 4526721"/>
              <a:gd name="connsiteX77" fmla="*/ 11962270 w 12188952"/>
              <a:gd name="connsiteY77" fmla="*/ 1201494 h 4526721"/>
              <a:gd name="connsiteX78" fmla="*/ 12002899 w 12188952"/>
              <a:gd name="connsiteY78" fmla="*/ 1162557 h 4526721"/>
              <a:gd name="connsiteX79" fmla="*/ 11962270 w 12188952"/>
              <a:gd name="connsiteY79" fmla="*/ 1123620 h 4526721"/>
              <a:gd name="connsiteX80" fmla="*/ 0 w 12188952"/>
              <a:gd name="connsiteY80" fmla="*/ 0 h 4526721"/>
              <a:gd name="connsiteX81" fmla="*/ 12188952 w 12188952"/>
              <a:gd name="connsiteY81" fmla="*/ 0 h 4526721"/>
              <a:gd name="connsiteX82" fmla="*/ 12188952 w 12188952"/>
              <a:gd name="connsiteY82" fmla="*/ 2777990 h 4526721"/>
              <a:gd name="connsiteX83" fmla="*/ 12174942 w 12188952"/>
              <a:gd name="connsiteY83" fmla="*/ 2768102 h 4526721"/>
              <a:gd name="connsiteX84" fmla="*/ 12099395 w 12188952"/>
              <a:gd name="connsiteY84" fmla="*/ 2706520 h 4526721"/>
              <a:gd name="connsiteX85" fmla="*/ 12008428 w 12188952"/>
              <a:gd name="connsiteY85" fmla="*/ 2683957 h 4526721"/>
              <a:gd name="connsiteX86" fmla="*/ 11808215 w 12188952"/>
              <a:gd name="connsiteY86" fmla="*/ 2831796 h 4526721"/>
              <a:gd name="connsiteX87" fmla="*/ 11808215 w 12188952"/>
              <a:gd name="connsiteY87" fmla="*/ 2833489 h 4526721"/>
              <a:gd name="connsiteX88" fmla="*/ 11801444 w 12188952"/>
              <a:gd name="connsiteY88" fmla="*/ 2879201 h 4526721"/>
              <a:gd name="connsiteX89" fmla="*/ 11647388 w 12188952"/>
              <a:gd name="connsiteY89" fmla="*/ 3278730 h 4526721"/>
              <a:gd name="connsiteX90" fmla="*/ 11434082 w 12188952"/>
              <a:gd name="connsiteY90" fmla="*/ 3217784 h 4526721"/>
              <a:gd name="connsiteX91" fmla="*/ 11364673 w 12188952"/>
              <a:gd name="connsiteY91" fmla="*/ 3227938 h 4526721"/>
              <a:gd name="connsiteX92" fmla="*/ 11134437 w 12188952"/>
              <a:gd name="connsiteY92" fmla="*/ 3392151 h 4526721"/>
              <a:gd name="connsiteX93" fmla="*/ 10761997 w 12188952"/>
              <a:gd name="connsiteY93" fmla="*/ 3265188 h 4526721"/>
              <a:gd name="connsiteX94" fmla="*/ 10741681 w 12188952"/>
              <a:gd name="connsiteY94" fmla="*/ 3277037 h 4526721"/>
              <a:gd name="connsiteX95" fmla="*/ 10717981 w 12188952"/>
              <a:gd name="connsiteY95" fmla="*/ 3292272 h 4526721"/>
              <a:gd name="connsiteX96" fmla="*/ 10640107 w 12188952"/>
              <a:gd name="connsiteY96" fmla="*/ 3395535 h 4526721"/>
              <a:gd name="connsiteX97" fmla="*/ 10733217 w 12188952"/>
              <a:gd name="connsiteY97" fmla="*/ 3615613 h 4526721"/>
              <a:gd name="connsiteX98" fmla="*/ 10579163 w 12188952"/>
              <a:gd name="connsiteY98" fmla="*/ 3878017 h 4526721"/>
              <a:gd name="connsiteX99" fmla="*/ 10362470 w 12188952"/>
              <a:gd name="connsiteY99" fmla="*/ 3652855 h 4526721"/>
              <a:gd name="connsiteX100" fmla="*/ 10445422 w 12188952"/>
              <a:gd name="connsiteY100" fmla="*/ 3351520 h 4526721"/>
              <a:gd name="connsiteX101" fmla="*/ 10291368 w 12188952"/>
              <a:gd name="connsiteY101" fmla="*/ 3258416 h 4526721"/>
              <a:gd name="connsiteX102" fmla="*/ 10081447 w 12188952"/>
              <a:gd name="connsiteY102" fmla="*/ 3498804 h 4526721"/>
              <a:gd name="connsiteX103" fmla="*/ 10159321 w 12188952"/>
              <a:gd name="connsiteY103" fmla="*/ 3789984 h 4526721"/>
              <a:gd name="connsiteX104" fmla="*/ 10045896 w 12188952"/>
              <a:gd name="connsiteY104" fmla="*/ 3883096 h 4526721"/>
              <a:gd name="connsiteX105" fmla="*/ 9764873 w 12188952"/>
              <a:gd name="connsiteY105" fmla="*/ 3679946 h 4526721"/>
              <a:gd name="connsiteX106" fmla="*/ 9876605 w 12188952"/>
              <a:gd name="connsiteY106" fmla="*/ 3390459 h 4526721"/>
              <a:gd name="connsiteX107" fmla="*/ 9785187 w 12188952"/>
              <a:gd name="connsiteY107" fmla="*/ 3290580 h 4526721"/>
              <a:gd name="connsiteX108" fmla="*/ 9536330 w 12188952"/>
              <a:gd name="connsiteY108" fmla="*/ 3525892 h 4526721"/>
              <a:gd name="connsiteX109" fmla="*/ 9636211 w 12188952"/>
              <a:gd name="connsiteY109" fmla="*/ 3632541 h 4526721"/>
              <a:gd name="connsiteX110" fmla="*/ 9583732 w 12188952"/>
              <a:gd name="connsiteY110" fmla="*/ 3827229 h 4526721"/>
              <a:gd name="connsiteX111" fmla="*/ 9292551 w 12188952"/>
              <a:gd name="connsiteY111" fmla="*/ 3874631 h 4526721"/>
              <a:gd name="connsiteX112" fmla="*/ 9109717 w 12188952"/>
              <a:gd name="connsiteY112" fmla="*/ 3774749 h 4526721"/>
              <a:gd name="connsiteX113" fmla="*/ 8821922 w 12188952"/>
              <a:gd name="connsiteY113" fmla="*/ 3947426 h 4526721"/>
              <a:gd name="connsiteX114" fmla="*/ 8466411 w 12188952"/>
              <a:gd name="connsiteY114" fmla="*/ 3837387 h 4526721"/>
              <a:gd name="connsiteX115" fmla="*/ 8371608 w 12188952"/>
              <a:gd name="connsiteY115" fmla="*/ 3949120 h 4526721"/>
              <a:gd name="connsiteX116" fmla="*/ 8452867 w 12188952"/>
              <a:gd name="connsiteY116" fmla="*/ 4340151 h 4526721"/>
              <a:gd name="connsiteX117" fmla="*/ 8413931 w 12188952"/>
              <a:gd name="connsiteY117" fmla="*/ 4401095 h 4526721"/>
              <a:gd name="connsiteX118" fmla="*/ 8308970 w 12188952"/>
              <a:gd name="connsiteY118" fmla="*/ 4475583 h 4526721"/>
              <a:gd name="connsiteX119" fmla="*/ 8110901 w 12188952"/>
              <a:gd name="connsiteY119" fmla="*/ 4399402 h 4526721"/>
              <a:gd name="connsiteX120" fmla="*/ 8107514 w 12188952"/>
              <a:gd name="connsiteY120" fmla="*/ 4399402 h 4526721"/>
              <a:gd name="connsiteX121" fmla="*/ 7928065 w 12188952"/>
              <a:gd name="connsiteY121" fmla="*/ 4345229 h 4526721"/>
              <a:gd name="connsiteX122" fmla="*/ 7889128 w 12188952"/>
              <a:gd name="connsiteY122" fmla="*/ 4385859 h 4526721"/>
              <a:gd name="connsiteX123" fmla="*/ 7877279 w 12188952"/>
              <a:gd name="connsiteY123" fmla="*/ 4397710 h 4526721"/>
              <a:gd name="connsiteX124" fmla="*/ 7702908 w 12188952"/>
              <a:gd name="connsiteY124" fmla="*/ 4526371 h 4526721"/>
              <a:gd name="connsiteX125" fmla="*/ 7489602 w 12188952"/>
              <a:gd name="connsiteY125" fmla="*/ 4399402 h 4526721"/>
              <a:gd name="connsiteX126" fmla="*/ 7482832 w 12188952"/>
              <a:gd name="connsiteY126" fmla="*/ 4399402 h 4526721"/>
              <a:gd name="connsiteX127" fmla="*/ 7427176 w 12188952"/>
              <a:gd name="connsiteY127" fmla="*/ 4386071 h 4526721"/>
              <a:gd name="connsiteX128" fmla="*/ 7413525 w 12188952"/>
              <a:gd name="connsiteY128" fmla="*/ 4387215 h 4526721"/>
              <a:gd name="connsiteX129" fmla="*/ 0 w 12188952"/>
              <a:gd name="connsiteY129" fmla="*/ 4387215 h 45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188952" h="4526721">
                <a:moveTo>
                  <a:pt x="7421887" y="3911845"/>
                </a:moveTo>
                <a:cubicBezTo>
                  <a:pt x="7355862" y="3911845"/>
                  <a:pt x="7303382" y="3964326"/>
                  <a:pt x="7303382" y="4030350"/>
                </a:cubicBezTo>
                <a:cubicBezTo>
                  <a:pt x="7303382" y="4096373"/>
                  <a:pt x="7355862" y="4148853"/>
                  <a:pt x="7421887" y="4148853"/>
                </a:cubicBezTo>
                <a:cubicBezTo>
                  <a:pt x="7487909" y="4148853"/>
                  <a:pt x="7540389" y="4096373"/>
                  <a:pt x="7540389" y="4030350"/>
                </a:cubicBezTo>
                <a:cubicBezTo>
                  <a:pt x="7540389" y="3964326"/>
                  <a:pt x="7487909" y="3911845"/>
                  <a:pt x="7421887" y="3911845"/>
                </a:cubicBezTo>
                <a:close/>
                <a:moveTo>
                  <a:pt x="7990705" y="3832278"/>
                </a:moveTo>
                <a:cubicBezTo>
                  <a:pt x="7880665" y="3832278"/>
                  <a:pt x="7792634" y="3920309"/>
                  <a:pt x="7792634" y="4030349"/>
                </a:cubicBezTo>
                <a:cubicBezTo>
                  <a:pt x="7792634" y="4140389"/>
                  <a:pt x="7880665" y="4228417"/>
                  <a:pt x="7990705" y="4228417"/>
                </a:cubicBezTo>
                <a:cubicBezTo>
                  <a:pt x="8099050" y="4228417"/>
                  <a:pt x="8188774" y="4140389"/>
                  <a:pt x="8188774" y="4030349"/>
                </a:cubicBezTo>
                <a:cubicBezTo>
                  <a:pt x="8188774" y="3920309"/>
                  <a:pt x="8099050" y="3832278"/>
                  <a:pt x="7990705" y="3832278"/>
                </a:cubicBezTo>
                <a:close/>
                <a:moveTo>
                  <a:pt x="7421887" y="3395507"/>
                </a:moveTo>
                <a:cubicBezTo>
                  <a:pt x="7389720" y="3395507"/>
                  <a:pt x="7362633" y="3422595"/>
                  <a:pt x="7362633" y="3456453"/>
                </a:cubicBezTo>
                <a:cubicBezTo>
                  <a:pt x="7362633" y="3488618"/>
                  <a:pt x="7389720" y="3515705"/>
                  <a:pt x="7421887" y="3515705"/>
                </a:cubicBezTo>
                <a:cubicBezTo>
                  <a:pt x="7454052" y="3515705"/>
                  <a:pt x="7481138" y="3488618"/>
                  <a:pt x="7481138" y="3456453"/>
                </a:cubicBezTo>
                <a:cubicBezTo>
                  <a:pt x="7481138" y="3422595"/>
                  <a:pt x="7454052" y="3395507"/>
                  <a:pt x="7421887" y="3395507"/>
                </a:cubicBezTo>
                <a:close/>
                <a:moveTo>
                  <a:pt x="7990705" y="3366729"/>
                </a:moveTo>
                <a:cubicBezTo>
                  <a:pt x="7939916" y="3366729"/>
                  <a:pt x="7900979" y="3405665"/>
                  <a:pt x="7900979" y="3456453"/>
                </a:cubicBezTo>
                <a:cubicBezTo>
                  <a:pt x="7900979" y="3507240"/>
                  <a:pt x="7939916" y="3546177"/>
                  <a:pt x="7990705" y="3546177"/>
                </a:cubicBezTo>
                <a:cubicBezTo>
                  <a:pt x="8039798" y="3546177"/>
                  <a:pt x="8080428" y="3505547"/>
                  <a:pt x="8080428" y="3456453"/>
                </a:cubicBezTo>
                <a:cubicBezTo>
                  <a:pt x="8080428" y="3405665"/>
                  <a:pt x="8038105" y="3366729"/>
                  <a:pt x="7990705" y="3366729"/>
                </a:cubicBezTo>
                <a:close/>
                <a:moveTo>
                  <a:pt x="8557829" y="3317634"/>
                </a:moveTo>
                <a:cubicBezTo>
                  <a:pt x="8481647" y="3317634"/>
                  <a:pt x="8419009" y="3380272"/>
                  <a:pt x="8419009" y="3456453"/>
                </a:cubicBezTo>
                <a:cubicBezTo>
                  <a:pt x="8419009" y="3534328"/>
                  <a:pt x="8481647" y="3595272"/>
                  <a:pt x="8557829" y="3595272"/>
                </a:cubicBezTo>
                <a:cubicBezTo>
                  <a:pt x="8635703" y="3595272"/>
                  <a:pt x="8698341" y="3532635"/>
                  <a:pt x="8698341" y="3456453"/>
                </a:cubicBezTo>
                <a:cubicBezTo>
                  <a:pt x="8698341" y="3380272"/>
                  <a:pt x="8634010" y="3317634"/>
                  <a:pt x="8557829" y="3317634"/>
                </a:cubicBezTo>
                <a:close/>
                <a:moveTo>
                  <a:pt x="9124953" y="3299012"/>
                </a:moveTo>
                <a:cubicBezTo>
                  <a:pt x="9036921" y="3299012"/>
                  <a:pt x="8965819" y="3368421"/>
                  <a:pt x="8965819" y="3456453"/>
                </a:cubicBezTo>
                <a:cubicBezTo>
                  <a:pt x="8965819" y="3542792"/>
                  <a:pt x="9036921" y="3615587"/>
                  <a:pt x="9124953" y="3613893"/>
                </a:cubicBezTo>
                <a:cubicBezTo>
                  <a:pt x="9212984" y="3613893"/>
                  <a:pt x="9284087" y="3542792"/>
                  <a:pt x="9284087" y="3456453"/>
                </a:cubicBezTo>
                <a:cubicBezTo>
                  <a:pt x="9284087" y="3370115"/>
                  <a:pt x="9212984" y="3299012"/>
                  <a:pt x="9124953" y="3299012"/>
                </a:cubicBezTo>
                <a:close/>
                <a:moveTo>
                  <a:pt x="8556135" y="2823304"/>
                </a:moveTo>
                <a:cubicBezTo>
                  <a:pt x="8523970" y="2823304"/>
                  <a:pt x="8496883" y="2850391"/>
                  <a:pt x="8496883" y="2882556"/>
                </a:cubicBezTo>
                <a:cubicBezTo>
                  <a:pt x="8496883" y="2916414"/>
                  <a:pt x="8523970" y="2943501"/>
                  <a:pt x="8556135" y="2943501"/>
                </a:cubicBezTo>
                <a:cubicBezTo>
                  <a:pt x="8589994" y="2943501"/>
                  <a:pt x="8615388" y="2916414"/>
                  <a:pt x="8615388" y="2882556"/>
                </a:cubicBezTo>
                <a:cubicBezTo>
                  <a:pt x="8615388" y="2850391"/>
                  <a:pt x="8589994" y="2823304"/>
                  <a:pt x="8556135" y="2823304"/>
                </a:cubicBezTo>
                <a:close/>
                <a:moveTo>
                  <a:pt x="9124954" y="2813145"/>
                </a:moveTo>
                <a:cubicBezTo>
                  <a:pt x="9086016" y="2813145"/>
                  <a:pt x="9055544" y="2845311"/>
                  <a:pt x="9055544" y="2882555"/>
                </a:cubicBezTo>
                <a:cubicBezTo>
                  <a:pt x="9055544" y="2921492"/>
                  <a:pt x="9086016" y="2953658"/>
                  <a:pt x="9124954" y="2953658"/>
                </a:cubicBezTo>
                <a:cubicBezTo>
                  <a:pt x="9163892" y="2953658"/>
                  <a:pt x="9194364" y="2921492"/>
                  <a:pt x="9194364" y="2882555"/>
                </a:cubicBezTo>
                <a:cubicBezTo>
                  <a:pt x="9194364" y="2845311"/>
                  <a:pt x="9163892" y="2813145"/>
                  <a:pt x="9124954" y="2813145"/>
                </a:cubicBezTo>
                <a:close/>
                <a:moveTo>
                  <a:pt x="9693771" y="2792830"/>
                </a:moveTo>
                <a:cubicBezTo>
                  <a:pt x="9642984" y="2792830"/>
                  <a:pt x="9604047" y="2835153"/>
                  <a:pt x="9604047" y="2882554"/>
                </a:cubicBezTo>
                <a:cubicBezTo>
                  <a:pt x="9604047" y="2931650"/>
                  <a:pt x="9642984" y="2972279"/>
                  <a:pt x="9693771" y="2972279"/>
                </a:cubicBezTo>
                <a:cubicBezTo>
                  <a:pt x="9744558" y="2972279"/>
                  <a:pt x="9783495" y="2931650"/>
                  <a:pt x="9783495" y="2882554"/>
                </a:cubicBezTo>
                <a:cubicBezTo>
                  <a:pt x="9783495" y="2833460"/>
                  <a:pt x="9742865" y="2792830"/>
                  <a:pt x="9693771" y="2792830"/>
                </a:cubicBezTo>
                <a:close/>
                <a:moveTo>
                  <a:pt x="10259203" y="2784366"/>
                </a:moveTo>
                <a:cubicBezTo>
                  <a:pt x="10205030" y="2784366"/>
                  <a:pt x="10161014" y="2828382"/>
                  <a:pt x="10161014" y="2882556"/>
                </a:cubicBezTo>
                <a:cubicBezTo>
                  <a:pt x="10161014" y="2938421"/>
                  <a:pt x="10205030" y="2982436"/>
                  <a:pt x="10259203" y="2980744"/>
                </a:cubicBezTo>
                <a:cubicBezTo>
                  <a:pt x="10315069" y="2980744"/>
                  <a:pt x="10359085" y="2938421"/>
                  <a:pt x="10359085" y="2882556"/>
                </a:cubicBezTo>
                <a:cubicBezTo>
                  <a:pt x="10359085" y="2828382"/>
                  <a:pt x="10315069" y="2784366"/>
                  <a:pt x="10259203" y="2784366"/>
                </a:cubicBezTo>
                <a:close/>
                <a:moveTo>
                  <a:pt x="10828022" y="2743736"/>
                </a:moveTo>
                <a:cubicBezTo>
                  <a:pt x="10751840" y="2743736"/>
                  <a:pt x="10689202" y="2808067"/>
                  <a:pt x="10689202" y="2882556"/>
                </a:cubicBezTo>
                <a:cubicBezTo>
                  <a:pt x="10689202" y="2958737"/>
                  <a:pt x="10750146" y="3023067"/>
                  <a:pt x="10828022" y="3021374"/>
                </a:cubicBezTo>
                <a:cubicBezTo>
                  <a:pt x="10904203" y="3021374"/>
                  <a:pt x="10966841" y="2958737"/>
                  <a:pt x="10966841" y="2882556"/>
                </a:cubicBezTo>
                <a:cubicBezTo>
                  <a:pt x="10966841" y="2806374"/>
                  <a:pt x="10904203" y="2743736"/>
                  <a:pt x="10828022" y="2743736"/>
                </a:cubicBezTo>
                <a:close/>
                <a:moveTo>
                  <a:pt x="11396839" y="2725114"/>
                </a:moveTo>
                <a:cubicBezTo>
                  <a:pt x="11308806" y="2725114"/>
                  <a:pt x="11237705" y="2794523"/>
                  <a:pt x="11237705" y="2882556"/>
                </a:cubicBezTo>
                <a:cubicBezTo>
                  <a:pt x="11237705" y="2970587"/>
                  <a:pt x="11307114" y="3041689"/>
                  <a:pt x="11396839" y="3041689"/>
                </a:cubicBezTo>
                <a:cubicBezTo>
                  <a:pt x="11484870" y="3041689"/>
                  <a:pt x="11555973" y="2970587"/>
                  <a:pt x="11555973" y="2882556"/>
                </a:cubicBezTo>
                <a:cubicBezTo>
                  <a:pt x="11555973" y="2794523"/>
                  <a:pt x="11484870" y="2725114"/>
                  <a:pt x="11396839" y="2725114"/>
                </a:cubicBezTo>
                <a:close/>
                <a:moveTo>
                  <a:pt x="11395146" y="2240942"/>
                </a:moveTo>
                <a:cubicBezTo>
                  <a:pt x="11356208" y="2240942"/>
                  <a:pt x="11325735" y="2271414"/>
                  <a:pt x="11325735" y="2310351"/>
                </a:cubicBezTo>
                <a:cubicBezTo>
                  <a:pt x="11325735" y="2347596"/>
                  <a:pt x="11357901" y="2378069"/>
                  <a:pt x="11395146" y="2379762"/>
                </a:cubicBezTo>
                <a:cubicBezTo>
                  <a:pt x="11434083" y="2379762"/>
                  <a:pt x="11464555" y="2349288"/>
                  <a:pt x="11464555" y="2310351"/>
                </a:cubicBezTo>
                <a:cubicBezTo>
                  <a:pt x="11464555" y="2271414"/>
                  <a:pt x="11434083" y="2240942"/>
                  <a:pt x="11395146" y="2240942"/>
                </a:cubicBezTo>
                <a:close/>
                <a:moveTo>
                  <a:pt x="11962270" y="2191847"/>
                </a:moveTo>
                <a:cubicBezTo>
                  <a:pt x="11897940" y="2191847"/>
                  <a:pt x="11845459" y="2244327"/>
                  <a:pt x="11845459" y="2310351"/>
                </a:cubicBezTo>
                <a:cubicBezTo>
                  <a:pt x="11845459" y="2374681"/>
                  <a:pt x="11897940" y="2428855"/>
                  <a:pt x="11962270" y="2430547"/>
                </a:cubicBezTo>
                <a:cubicBezTo>
                  <a:pt x="12029987" y="2430547"/>
                  <a:pt x="12082466" y="2376374"/>
                  <a:pt x="12082466" y="2310351"/>
                </a:cubicBezTo>
                <a:cubicBezTo>
                  <a:pt x="12082466" y="2244327"/>
                  <a:pt x="12028293" y="2191847"/>
                  <a:pt x="11962270" y="2191847"/>
                </a:cubicBezTo>
                <a:close/>
                <a:moveTo>
                  <a:pt x="11962271" y="1667044"/>
                </a:moveTo>
                <a:cubicBezTo>
                  <a:pt x="11925026" y="1667044"/>
                  <a:pt x="11892860" y="1697517"/>
                  <a:pt x="11892860" y="1736454"/>
                </a:cubicBezTo>
                <a:cubicBezTo>
                  <a:pt x="11892860" y="1775391"/>
                  <a:pt x="11925026" y="1805864"/>
                  <a:pt x="11962271" y="1805864"/>
                </a:cubicBezTo>
                <a:cubicBezTo>
                  <a:pt x="12002900" y="1805864"/>
                  <a:pt x="12033373" y="1775391"/>
                  <a:pt x="12033373" y="1736454"/>
                </a:cubicBezTo>
                <a:cubicBezTo>
                  <a:pt x="12033373" y="1697517"/>
                  <a:pt x="12001208" y="1667044"/>
                  <a:pt x="11962271" y="1667044"/>
                </a:cubicBezTo>
                <a:close/>
                <a:moveTo>
                  <a:pt x="11962270" y="1123620"/>
                </a:moveTo>
                <a:cubicBezTo>
                  <a:pt x="11941955" y="1123620"/>
                  <a:pt x="11923333" y="1140549"/>
                  <a:pt x="11923333" y="1162557"/>
                </a:cubicBezTo>
                <a:cubicBezTo>
                  <a:pt x="11923333" y="1186258"/>
                  <a:pt x="11941955" y="1203187"/>
                  <a:pt x="11962270" y="1201494"/>
                </a:cubicBezTo>
                <a:cubicBezTo>
                  <a:pt x="11984277" y="1201494"/>
                  <a:pt x="12002899" y="1184565"/>
                  <a:pt x="12002899" y="1162557"/>
                </a:cubicBezTo>
                <a:cubicBezTo>
                  <a:pt x="12002899" y="1140549"/>
                  <a:pt x="11984277" y="1123620"/>
                  <a:pt x="11962270" y="1123620"/>
                </a:cubicBezTo>
                <a:close/>
                <a:moveTo>
                  <a:pt x="0" y="0"/>
                </a:moveTo>
                <a:lnTo>
                  <a:pt x="12188952" y="0"/>
                </a:lnTo>
                <a:lnTo>
                  <a:pt x="12188952" y="2777990"/>
                </a:lnTo>
                <a:lnTo>
                  <a:pt x="12174942" y="2768102"/>
                </a:lnTo>
                <a:cubicBezTo>
                  <a:pt x="12149760" y="2746305"/>
                  <a:pt x="12126482" y="2720911"/>
                  <a:pt x="12099395" y="2706520"/>
                </a:cubicBezTo>
                <a:cubicBezTo>
                  <a:pt x="12069769" y="2691284"/>
                  <a:pt x="12038768" y="2684195"/>
                  <a:pt x="12008428" y="2683957"/>
                </a:cubicBezTo>
                <a:cubicBezTo>
                  <a:pt x="11917408" y="2683244"/>
                  <a:pt x="11832339" y="2744189"/>
                  <a:pt x="11808215" y="2831796"/>
                </a:cubicBezTo>
                <a:lnTo>
                  <a:pt x="11808215" y="2833489"/>
                </a:lnTo>
                <a:cubicBezTo>
                  <a:pt x="11804830" y="2847032"/>
                  <a:pt x="11801444" y="2863963"/>
                  <a:pt x="11801444" y="2879201"/>
                </a:cubicBezTo>
                <a:cubicBezTo>
                  <a:pt x="11799750" y="2967226"/>
                  <a:pt x="11767586" y="3278730"/>
                  <a:pt x="11647388" y="3278730"/>
                </a:cubicBezTo>
                <a:cubicBezTo>
                  <a:pt x="11528885" y="3278730"/>
                  <a:pt x="11545814" y="3224555"/>
                  <a:pt x="11434082" y="3217784"/>
                </a:cubicBezTo>
                <a:cubicBezTo>
                  <a:pt x="11410381" y="3221168"/>
                  <a:pt x="11388373" y="3224555"/>
                  <a:pt x="11364673" y="3227938"/>
                </a:cubicBezTo>
                <a:cubicBezTo>
                  <a:pt x="11276642" y="3253335"/>
                  <a:pt x="11225854" y="3385379"/>
                  <a:pt x="11134437" y="3392151"/>
                </a:cubicBezTo>
                <a:cubicBezTo>
                  <a:pt x="11005776" y="3402308"/>
                  <a:pt x="10971918" y="3173764"/>
                  <a:pt x="10761997" y="3265188"/>
                </a:cubicBezTo>
                <a:cubicBezTo>
                  <a:pt x="10755226" y="3268572"/>
                  <a:pt x="10748454" y="3271959"/>
                  <a:pt x="10741681" y="3277037"/>
                </a:cubicBezTo>
                <a:lnTo>
                  <a:pt x="10717981" y="3292272"/>
                </a:lnTo>
                <a:cubicBezTo>
                  <a:pt x="10682430" y="3317664"/>
                  <a:pt x="10653651" y="3353214"/>
                  <a:pt x="10640107" y="3395535"/>
                </a:cubicBezTo>
                <a:cubicBezTo>
                  <a:pt x="10601170" y="3507271"/>
                  <a:pt x="10695974" y="3525892"/>
                  <a:pt x="10733217" y="3615613"/>
                </a:cubicBezTo>
                <a:cubicBezTo>
                  <a:pt x="10785698" y="3742584"/>
                  <a:pt x="10692588" y="3852622"/>
                  <a:pt x="10579163" y="3878017"/>
                </a:cubicBezTo>
                <a:cubicBezTo>
                  <a:pt x="10455580" y="3906796"/>
                  <a:pt x="10331998" y="3774749"/>
                  <a:pt x="10362470" y="3652855"/>
                </a:cubicBezTo>
                <a:cubicBezTo>
                  <a:pt x="10396328" y="3514040"/>
                  <a:pt x="10557155" y="3534354"/>
                  <a:pt x="10445422" y="3351520"/>
                </a:cubicBezTo>
                <a:cubicBezTo>
                  <a:pt x="10411564" y="3293965"/>
                  <a:pt x="10355698" y="3266880"/>
                  <a:pt x="10291368" y="3258416"/>
                </a:cubicBezTo>
                <a:cubicBezTo>
                  <a:pt x="10176250" y="3246563"/>
                  <a:pt x="10034045" y="3375220"/>
                  <a:pt x="10081447" y="3498804"/>
                </a:cubicBezTo>
                <a:cubicBezTo>
                  <a:pt x="10128849" y="3622383"/>
                  <a:pt x="10257510" y="3624074"/>
                  <a:pt x="10159321" y="3789984"/>
                </a:cubicBezTo>
                <a:cubicBezTo>
                  <a:pt x="10133927" y="3828921"/>
                  <a:pt x="10091605" y="3869551"/>
                  <a:pt x="10045896" y="3883096"/>
                </a:cubicBezTo>
                <a:cubicBezTo>
                  <a:pt x="9924006" y="3913568"/>
                  <a:pt x="9741172" y="3823841"/>
                  <a:pt x="9764873" y="3679946"/>
                </a:cubicBezTo>
                <a:cubicBezTo>
                  <a:pt x="9781802" y="3568212"/>
                  <a:pt x="9942629" y="3549593"/>
                  <a:pt x="9876605" y="3390459"/>
                </a:cubicBezTo>
                <a:cubicBezTo>
                  <a:pt x="9859676" y="3346441"/>
                  <a:pt x="9827510" y="3310893"/>
                  <a:pt x="9785187" y="3290580"/>
                </a:cubicBezTo>
                <a:cubicBezTo>
                  <a:pt x="9639597" y="3221168"/>
                  <a:pt x="9473692" y="3370146"/>
                  <a:pt x="9536330" y="3525892"/>
                </a:cubicBezTo>
                <a:cubicBezTo>
                  <a:pt x="9556644" y="3574983"/>
                  <a:pt x="9593889" y="3598682"/>
                  <a:pt x="9636211" y="3632541"/>
                </a:cubicBezTo>
                <a:cubicBezTo>
                  <a:pt x="9709006" y="3676563"/>
                  <a:pt x="9620976" y="3786598"/>
                  <a:pt x="9583732" y="3827229"/>
                </a:cubicBezTo>
                <a:cubicBezTo>
                  <a:pt x="9516015" y="3903410"/>
                  <a:pt x="9378889" y="3940656"/>
                  <a:pt x="9292551" y="3874631"/>
                </a:cubicBezTo>
                <a:cubicBezTo>
                  <a:pt x="9234992" y="3832307"/>
                  <a:pt x="9192669" y="3759513"/>
                  <a:pt x="9109717" y="3774749"/>
                </a:cubicBezTo>
                <a:cubicBezTo>
                  <a:pt x="8996292" y="3793369"/>
                  <a:pt x="8953969" y="3955891"/>
                  <a:pt x="8821922" y="3947426"/>
                </a:cubicBezTo>
                <a:cubicBezTo>
                  <a:pt x="8693260" y="3937270"/>
                  <a:pt x="8671253" y="3725653"/>
                  <a:pt x="8466411" y="3837387"/>
                </a:cubicBezTo>
                <a:cubicBezTo>
                  <a:pt x="8424088" y="3861087"/>
                  <a:pt x="8385152" y="3905103"/>
                  <a:pt x="8371608" y="3949120"/>
                </a:cubicBezTo>
                <a:cubicBezTo>
                  <a:pt x="8305584" y="4125181"/>
                  <a:pt x="8539206" y="4160732"/>
                  <a:pt x="8452867" y="4340151"/>
                </a:cubicBezTo>
                <a:cubicBezTo>
                  <a:pt x="8441017" y="4365544"/>
                  <a:pt x="8413931" y="4401095"/>
                  <a:pt x="8413931" y="4401095"/>
                </a:cubicBezTo>
                <a:cubicBezTo>
                  <a:pt x="8383458" y="4429875"/>
                  <a:pt x="8368223" y="4453576"/>
                  <a:pt x="8308970" y="4475583"/>
                </a:cubicBezTo>
                <a:cubicBezTo>
                  <a:pt x="8251411" y="4495898"/>
                  <a:pt x="8163381" y="4443418"/>
                  <a:pt x="8110901" y="4399402"/>
                </a:cubicBezTo>
                <a:lnTo>
                  <a:pt x="8107514" y="4399402"/>
                </a:lnTo>
                <a:cubicBezTo>
                  <a:pt x="8036411" y="4340151"/>
                  <a:pt x="7983933" y="4277513"/>
                  <a:pt x="7928065" y="4345229"/>
                </a:cubicBezTo>
                <a:cubicBezTo>
                  <a:pt x="7911136" y="4363851"/>
                  <a:pt x="7911136" y="4365544"/>
                  <a:pt x="7889128" y="4385859"/>
                </a:cubicBezTo>
                <a:cubicBezTo>
                  <a:pt x="7885742" y="4389245"/>
                  <a:pt x="7882357" y="4392631"/>
                  <a:pt x="7877279" y="4397710"/>
                </a:cubicBezTo>
                <a:cubicBezTo>
                  <a:pt x="7828184" y="4446804"/>
                  <a:pt x="7768932" y="4519599"/>
                  <a:pt x="7702908" y="4526371"/>
                </a:cubicBezTo>
                <a:cubicBezTo>
                  <a:pt x="7630113" y="4533143"/>
                  <a:pt x="7567476" y="4440032"/>
                  <a:pt x="7489602" y="4399402"/>
                </a:cubicBezTo>
                <a:lnTo>
                  <a:pt x="7482832" y="4399402"/>
                </a:lnTo>
                <a:cubicBezTo>
                  <a:pt x="7465903" y="4391784"/>
                  <a:pt x="7447280" y="4386706"/>
                  <a:pt x="7427176" y="4386071"/>
                </a:cubicBezTo>
                <a:lnTo>
                  <a:pt x="7413525" y="4387215"/>
                </a:lnTo>
                <a:lnTo>
                  <a:pt x="0" y="4387215"/>
                </a:lnTo>
                <a:close/>
              </a:path>
            </a:pathLst>
          </a:custGeom>
          <a:solidFill>
            <a:schemeClr val="bg2"/>
          </a:solidFill>
        </p:spPr>
        <p:txBody>
          <a:bodyPr wrap="square" lIns="274320" anchor="ctr">
            <a:noAutofit/>
          </a:bodyPr>
          <a:lstStyle>
            <a:lvl1pPr marL="0" indent="0" algn="l">
              <a:buNone/>
              <a:defRPr>
                <a:solidFill>
                  <a:schemeClr val="bg1"/>
                </a:solidFill>
              </a:defRPr>
            </a:lvl1pPr>
          </a:lstStyle>
          <a:p>
            <a:r>
              <a:rPr lang="de-DE" dirty="0"/>
              <a:t>Fügen Sie über das Bild Icon</a:t>
            </a:r>
            <a:br>
              <a:rPr lang="de-DE" dirty="0"/>
            </a:br>
            <a:r>
              <a:rPr lang="de-DE" dirty="0"/>
              <a:t>das gewünschte Bild ein.</a:t>
            </a:r>
            <a:endParaRPr lang="en-GB" dirty="0"/>
          </a:p>
        </p:txBody>
      </p:sp>
      <p:sp>
        <p:nvSpPr>
          <p:cNvPr id="25" name="Text Placeholder 7">
            <a:extLst>
              <a:ext uri="{FF2B5EF4-FFF2-40B4-BE49-F238E27FC236}">
                <a16:creationId xmlns:a16="http://schemas.microsoft.com/office/drawing/2014/main" id="{C226C284-D172-49C4-AFF4-D134BADB760E}"/>
              </a:ext>
            </a:extLst>
          </p:cNvPr>
          <p:cNvSpPr>
            <a:spLocks noGrp="1"/>
          </p:cNvSpPr>
          <p:nvPr>
            <p:ph type="body" sz="quarter" idx="11" hasCustomPrompt="1"/>
          </p:nvPr>
        </p:nvSpPr>
        <p:spPr>
          <a:xfrm>
            <a:off x="285750" y="3651064"/>
            <a:ext cx="5384062" cy="887599"/>
          </a:xfrm>
        </p:spPr>
        <p:txBody>
          <a:bodyPr wrap="square" lIns="0" tIns="0" rIns="0" bIns="0">
            <a:noAutofit/>
          </a:bodyPr>
          <a:lstStyle>
            <a:lvl1pPr marL="0" indent="0">
              <a:buNone/>
              <a:defRPr sz="2200" b="1">
                <a:solidFill>
                  <a:schemeClr val="bg2"/>
                </a:solidFill>
                <a:latin typeface="+mn-lt"/>
              </a:defRPr>
            </a:lvl1pPr>
          </a:lstStyle>
          <a:p>
            <a:pPr lvl="0"/>
            <a:r>
              <a:rPr lang="de-DE" dirty="0" err="1"/>
              <a:t>Lorem</a:t>
            </a:r>
            <a:r>
              <a:rPr lang="de-DE" dirty="0"/>
              <a:t> </a:t>
            </a:r>
            <a:r>
              <a:rPr lang="de-DE" dirty="0" err="1"/>
              <a:t>ipsum</a:t>
            </a:r>
            <a:endParaRPr lang="en-GB" dirty="0"/>
          </a:p>
        </p:txBody>
      </p:sp>
      <p:pic>
        <p:nvPicPr>
          <p:cNvPr id="21" name="Picture 2" descr="Picture 2">
            <a:extLst>
              <a:ext uri="{FF2B5EF4-FFF2-40B4-BE49-F238E27FC236}">
                <a16:creationId xmlns:a16="http://schemas.microsoft.com/office/drawing/2014/main" id="{DD995C0D-76CC-4BD8-A2DD-B63BFA3D7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11520" y="4231672"/>
            <a:ext cx="3033395" cy="706089"/>
          </a:xfrm>
          <a:prstGeom prst="rect">
            <a:avLst/>
          </a:prstGeom>
        </p:spPr>
      </p:pic>
      <p:cxnSp>
        <p:nvCxnSpPr>
          <p:cNvPr id="103" name="Gerader Verbinder 102">
            <a:extLst>
              <a:ext uri="{FF2B5EF4-FFF2-40B4-BE49-F238E27FC236}">
                <a16:creationId xmlns:a16="http://schemas.microsoft.com/office/drawing/2014/main" id="{16FE3160-6568-4A0F-90F3-B9848C9CF6D0}"/>
              </a:ext>
            </a:extLst>
          </p:cNvPr>
          <p:cNvCxnSpPr>
            <a:cxnSpLocks/>
          </p:cNvCxnSpPr>
          <p:nvPr userDrawn="1"/>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5903DDEE-2497-4E2D-AFCA-73EBD1A9706C}"/>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105" name="Gerader Verbinder 104">
            <a:extLst>
              <a:ext uri="{FF2B5EF4-FFF2-40B4-BE49-F238E27FC236}">
                <a16:creationId xmlns:a16="http://schemas.microsoft.com/office/drawing/2014/main" id="{3F2922B4-4191-40B0-9309-F587FFFB38E1}"/>
              </a:ext>
            </a:extLst>
          </p:cNvPr>
          <p:cNvCxnSpPr>
            <a:cxnSpLocks/>
          </p:cNvCxnSpPr>
          <p:nvPr userDrawn="1"/>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14E0C212-A1FE-420E-A1B8-04EFC823DFF5}"/>
              </a:ext>
            </a:extLst>
          </p:cNvPr>
          <p:cNvSpPr txBox="1"/>
          <p:nvPr userDrawn="1"/>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107" name="Gerader Verbinder 106">
            <a:extLst>
              <a:ext uri="{FF2B5EF4-FFF2-40B4-BE49-F238E27FC236}">
                <a16:creationId xmlns:a16="http://schemas.microsoft.com/office/drawing/2014/main" id="{066E77D2-76C2-4451-B6B4-A255F0CBB420}"/>
              </a:ext>
            </a:extLst>
          </p:cNvPr>
          <p:cNvCxnSpPr>
            <a:cxnSpLocks/>
          </p:cNvCxnSpPr>
          <p:nvPr userDrawn="1"/>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B405408A-8113-49AD-8A14-3FADB8D6E7FA}"/>
              </a:ext>
            </a:extLst>
          </p:cNvPr>
          <p:cNvSpPr txBox="1"/>
          <p:nvPr userDrawn="1"/>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09" name="Gerader Verbinder 108">
            <a:extLst>
              <a:ext uri="{FF2B5EF4-FFF2-40B4-BE49-F238E27FC236}">
                <a16:creationId xmlns:a16="http://schemas.microsoft.com/office/drawing/2014/main" id="{597D92DA-B2F5-425E-9373-9FE8B96BD3A6}"/>
              </a:ext>
            </a:extLst>
          </p:cNvPr>
          <p:cNvCxnSpPr>
            <a:cxnSpLocks/>
          </p:cNvCxnSpPr>
          <p:nvPr userDrawn="1"/>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Textfeld 109">
            <a:extLst>
              <a:ext uri="{FF2B5EF4-FFF2-40B4-BE49-F238E27FC236}">
                <a16:creationId xmlns:a16="http://schemas.microsoft.com/office/drawing/2014/main" id="{8E2C1D0B-0427-46C0-A228-1519A91A062E}"/>
              </a:ext>
            </a:extLst>
          </p:cNvPr>
          <p:cNvSpPr txBox="1"/>
          <p:nvPr userDrawn="1"/>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111" name="Gerader Verbinder 110">
            <a:extLst>
              <a:ext uri="{FF2B5EF4-FFF2-40B4-BE49-F238E27FC236}">
                <a16:creationId xmlns:a16="http://schemas.microsoft.com/office/drawing/2014/main" id="{BE2D585F-F2A0-409B-BD9C-F00B8932072F}"/>
              </a:ext>
            </a:extLst>
          </p:cNvPr>
          <p:cNvCxnSpPr>
            <a:cxnSpLocks/>
          </p:cNvCxnSpPr>
          <p:nvPr userDrawn="1"/>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2" name="Textfeld 111">
            <a:extLst>
              <a:ext uri="{FF2B5EF4-FFF2-40B4-BE49-F238E27FC236}">
                <a16:creationId xmlns:a16="http://schemas.microsoft.com/office/drawing/2014/main" id="{C0CC6E18-3948-4EA1-9C66-CB4B1923E00E}"/>
              </a:ext>
            </a:extLst>
          </p:cNvPr>
          <p:cNvSpPr txBox="1"/>
          <p:nvPr userDrawn="1"/>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113" name="Gerader Verbinder 112">
            <a:extLst>
              <a:ext uri="{FF2B5EF4-FFF2-40B4-BE49-F238E27FC236}">
                <a16:creationId xmlns:a16="http://schemas.microsoft.com/office/drawing/2014/main" id="{F68D00F4-478C-47AD-89CF-B21762A90890}"/>
              </a:ext>
            </a:extLst>
          </p:cNvPr>
          <p:cNvCxnSpPr>
            <a:cxnSpLocks/>
          </p:cNvCxnSpPr>
          <p:nvPr userDrawn="1"/>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429EB7A5-28F7-408C-81BD-7E527C6B5DE7}"/>
              </a:ext>
            </a:extLst>
          </p:cNvPr>
          <p:cNvSpPr txBox="1"/>
          <p:nvPr userDrawn="1"/>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115" name="Gerader Verbinder 114">
            <a:extLst>
              <a:ext uri="{FF2B5EF4-FFF2-40B4-BE49-F238E27FC236}">
                <a16:creationId xmlns:a16="http://schemas.microsoft.com/office/drawing/2014/main" id="{794263B6-FEB6-42A0-A2BB-FA7B3D15E7F3}"/>
              </a:ext>
            </a:extLst>
          </p:cNvPr>
          <p:cNvCxnSpPr>
            <a:cxnSpLocks/>
          </p:cNvCxnSpPr>
          <p:nvPr userDrawn="1"/>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feld 115">
            <a:extLst>
              <a:ext uri="{FF2B5EF4-FFF2-40B4-BE49-F238E27FC236}">
                <a16:creationId xmlns:a16="http://schemas.microsoft.com/office/drawing/2014/main" id="{C692C76D-2478-4230-B16A-7828E536E01C}"/>
              </a:ext>
            </a:extLst>
          </p:cNvPr>
          <p:cNvSpPr txBox="1"/>
          <p:nvPr userDrawn="1"/>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117" name="Gerader Verbinder 116">
            <a:extLst>
              <a:ext uri="{FF2B5EF4-FFF2-40B4-BE49-F238E27FC236}">
                <a16:creationId xmlns:a16="http://schemas.microsoft.com/office/drawing/2014/main" id="{C0E11605-3F68-424C-9ABA-1F86B3069702}"/>
              </a:ext>
            </a:extLst>
          </p:cNvPr>
          <p:cNvCxnSpPr>
            <a:cxnSpLocks/>
          </p:cNvCxnSpPr>
          <p:nvPr userDrawn="1"/>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62C6DD11-C882-4958-A046-649DFA80C1EB}"/>
              </a:ext>
            </a:extLst>
          </p:cNvPr>
          <p:cNvSpPr txBox="1"/>
          <p:nvPr userDrawn="1"/>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Tree>
    <p:extLst>
      <p:ext uri="{BB962C8B-B14F-4D97-AF65-F5344CB8AC3E}">
        <p14:creationId xmlns:p14="http://schemas.microsoft.com/office/powerpoint/2010/main" val="361908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_V1">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44D1BA89-DD15-4C93-8C04-F606FAB5AF3C}"/>
              </a:ext>
            </a:extLst>
          </p:cNvPr>
          <p:cNvSpPr>
            <a:spLocks noGrp="1"/>
          </p:cNvSpPr>
          <p:nvPr>
            <p:ph type="body" sz="quarter" idx="16" hasCustomPrompt="1"/>
          </p:nvPr>
        </p:nvSpPr>
        <p:spPr>
          <a:xfrm>
            <a:off x="3691890" y="1745978"/>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01</a:t>
            </a:r>
            <a:endParaRPr lang="en-GB" dirty="0"/>
          </a:p>
        </p:txBody>
      </p:sp>
      <p:sp>
        <p:nvSpPr>
          <p:cNvPr id="28" name="Text Placeholder 27">
            <a:extLst>
              <a:ext uri="{FF2B5EF4-FFF2-40B4-BE49-F238E27FC236}">
                <a16:creationId xmlns:a16="http://schemas.microsoft.com/office/drawing/2014/main" id="{A3B0A393-7AFF-4FD3-87FE-D8EAB6D88546}"/>
              </a:ext>
            </a:extLst>
          </p:cNvPr>
          <p:cNvSpPr>
            <a:spLocks noGrp="1"/>
          </p:cNvSpPr>
          <p:nvPr>
            <p:ph type="body" sz="quarter" idx="17" hasCustomPrompt="1"/>
          </p:nvPr>
        </p:nvSpPr>
        <p:spPr>
          <a:xfrm>
            <a:off x="4629150" y="2051708"/>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04</a:t>
            </a:r>
            <a:endParaRPr lang="en-GB" dirty="0"/>
          </a:p>
        </p:txBody>
      </p:sp>
      <p:sp>
        <p:nvSpPr>
          <p:cNvPr id="29" name="Text Placeholder 28">
            <a:extLst>
              <a:ext uri="{FF2B5EF4-FFF2-40B4-BE49-F238E27FC236}">
                <a16:creationId xmlns:a16="http://schemas.microsoft.com/office/drawing/2014/main" id="{8408C4DE-D10B-42E8-A9DB-2346B786C18E}"/>
              </a:ext>
            </a:extLst>
          </p:cNvPr>
          <p:cNvSpPr>
            <a:spLocks noGrp="1"/>
          </p:cNvSpPr>
          <p:nvPr>
            <p:ph type="body" sz="quarter" idx="18" hasCustomPrompt="1"/>
          </p:nvPr>
        </p:nvSpPr>
        <p:spPr>
          <a:xfrm>
            <a:off x="4629150" y="2980394"/>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05</a:t>
            </a:r>
            <a:endParaRPr lang="en-GB" dirty="0"/>
          </a:p>
        </p:txBody>
      </p:sp>
      <p:sp>
        <p:nvSpPr>
          <p:cNvPr id="30" name="Text Placeholder 29">
            <a:extLst>
              <a:ext uri="{FF2B5EF4-FFF2-40B4-BE49-F238E27FC236}">
                <a16:creationId xmlns:a16="http://schemas.microsoft.com/office/drawing/2014/main" id="{84B7E8B3-0824-44B5-BFDA-4EDD5885E5B5}"/>
              </a:ext>
            </a:extLst>
          </p:cNvPr>
          <p:cNvSpPr>
            <a:spLocks noGrp="1"/>
          </p:cNvSpPr>
          <p:nvPr>
            <p:ph type="body" sz="quarter" idx="19" hasCustomPrompt="1"/>
          </p:nvPr>
        </p:nvSpPr>
        <p:spPr>
          <a:xfrm>
            <a:off x="3691890" y="2696470"/>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02</a:t>
            </a:r>
            <a:endParaRPr lang="en-GB" dirty="0"/>
          </a:p>
        </p:txBody>
      </p:sp>
      <p:sp>
        <p:nvSpPr>
          <p:cNvPr id="31" name="Text Placeholder 30">
            <a:extLst>
              <a:ext uri="{FF2B5EF4-FFF2-40B4-BE49-F238E27FC236}">
                <a16:creationId xmlns:a16="http://schemas.microsoft.com/office/drawing/2014/main" id="{36451CCE-F649-4BDD-BEB1-49ABFDE1DBCD}"/>
              </a:ext>
            </a:extLst>
          </p:cNvPr>
          <p:cNvSpPr>
            <a:spLocks noGrp="1"/>
          </p:cNvSpPr>
          <p:nvPr>
            <p:ph type="body" sz="quarter" idx="20" hasCustomPrompt="1"/>
          </p:nvPr>
        </p:nvSpPr>
        <p:spPr>
          <a:xfrm>
            <a:off x="3691890" y="3586214"/>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03</a:t>
            </a:r>
            <a:endParaRPr lang="en-GB" dirty="0"/>
          </a:p>
        </p:txBody>
      </p:sp>
      <p:sp>
        <p:nvSpPr>
          <p:cNvPr id="40" name="Text Placeholder 39">
            <a:extLst>
              <a:ext uri="{FF2B5EF4-FFF2-40B4-BE49-F238E27FC236}">
                <a16:creationId xmlns:a16="http://schemas.microsoft.com/office/drawing/2014/main" id="{CB1455C5-1386-4CA9-B6CF-FDA63A09C390}"/>
              </a:ext>
            </a:extLst>
          </p:cNvPr>
          <p:cNvSpPr>
            <a:spLocks noGrp="1"/>
          </p:cNvSpPr>
          <p:nvPr>
            <p:ph type="body" sz="quarter" idx="21" hasCustomPrompt="1"/>
          </p:nvPr>
        </p:nvSpPr>
        <p:spPr>
          <a:xfrm>
            <a:off x="285752" y="1745978"/>
            <a:ext cx="3291839" cy="360000"/>
          </a:xfrm>
        </p:spPr>
        <p:txBody>
          <a:bodyPr wrap="square" anchor="ctr">
            <a:noAutofit/>
          </a:bodyPr>
          <a:lstStyle>
            <a:lvl1pPr marL="0" indent="0" algn="r">
              <a:buNone/>
              <a:defRPr sz="1600">
                <a:solidFill>
                  <a:schemeClr val="tx2"/>
                </a:solidFill>
              </a:defRPr>
            </a:lvl1pPr>
          </a:lstStyle>
          <a:p>
            <a:pPr lvl="0"/>
            <a:r>
              <a:rPr lang="en-US" dirty="0"/>
              <a:t>Lorem ipsum dolor sit</a:t>
            </a:r>
            <a:endParaRPr lang="en-GB" dirty="0"/>
          </a:p>
        </p:txBody>
      </p:sp>
      <p:sp>
        <p:nvSpPr>
          <p:cNvPr id="42" name="Text Placeholder 39">
            <a:extLst>
              <a:ext uri="{FF2B5EF4-FFF2-40B4-BE49-F238E27FC236}">
                <a16:creationId xmlns:a16="http://schemas.microsoft.com/office/drawing/2014/main" id="{B36E141D-7A75-499E-A946-4F249CFB77F6}"/>
              </a:ext>
            </a:extLst>
          </p:cNvPr>
          <p:cNvSpPr>
            <a:spLocks noGrp="1"/>
          </p:cNvSpPr>
          <p:nvPr>
            <p:ph type="body" sz="quarter" idx="22" hasCustomPrompt="1"/>
          </p:nvPr>
        </p:nvSpPr>
        <p:spPr>
          <a:xfrm>
            <a:off x="285752" y="2696470"/>
            <a:ext cx="3291839" cy="360000"/>
          </a:xfrm>
        </p:spPr>
        <p:txBody>
          <a:bodyPr wrap="square" anchor="ctr">
            <a:noAutofit/>
          </a:bodyPr>
          <a:lstStyle>
            <a:lvl1pPr marL="0" indent="0" algn="r">
              <a:buNone/>
              <a:defRPr sz="1600">
                <a:solidFill>
                  <a:schemeClr val="tx2"/>
                </a:solidFill>
              </a:defRPr>
            </a:lvl1pPr>
          </a:lstStyle>
          <a:p>
            <a:pPr lvl="0"/>
            <a:r>
              <a:rPr lang="en-US" dirty="0"/>
              <a:t>Lorem ipsum dolor sit</a:t>
            </a:r>
            <a:endParaRPr lang="en-GB" dirty="0"/>
          </a:p>
        </p:txBody>
      </p:sp>
      <p:sp>
        <p:nvSpPr>
          <p:cNvPr id="43" name="Text Placeholder 39">
            <a:extLst>
              <a:ext uri="{FF2B5EF4-FFF2-40B4-BE49-F238E27FC236}">
                <a16:creationId xmlns:a16="http://schemas.microsoft.com/office/drawing/2014/main" id="{FF91F2E7-3AE2-4D5A-AF21-DB9FF4C6DD12}"/>
              </a:ext>
            </a:extLst>
          </p:cNvPr>
          <p:cNvSpPr>
            <a:spLocks noGrp="1"/>
          </p:cNvSpPr>
          <p:nvPr>
            <p:ph type="body" sz="quarter" idx="23" hasCustomPrompt="1"/>
          </p:nvPr>
        </p:nvSpPr>
        <p:spPr>
          <a:xfrm>
            <a:off x="285752" y="3586214"/>
            <a:ext cx="3291839" cy="360000"/>
          </a:xfrm>
        </p:spPr>
        <p:txBody>
          <a:bodyPr wrap="square" anchor="ctr">
            <a:noAutofit/>
          </a:bodyPr>
          <a:lstStyle>
            <a:lvl1pPr marL="0" indent="0" algn="r">
              <a:buNone/>
              <a:defRPr sz="1600">
                <a:solidFill>
                  <a:schemeClr val="tx2"/>
                </a:solidFill>
              </a:defRPr>
            </a:lvl1pPr>
          </a:lstStyle>
          <a:p>
            <a:pPr lvl="0"/>
            <a:r>
              <a:rPr lang="en-US" dirty="0"/>
              <a:t>Lorem ipsum dolor sit</a:t>
            </a:r>
            <a:endParaRPr lang="en-GB" dirty="0"/>
          </a:p>
        </p:txBody>
      </p:sp>
      <p:sp>
        <p:nvSpPr>
          <p:cNvPr id="44" name="Text Placeholder 39">
            <a:extLst>
              <a:ext uri="{FF2B5EF4-FFF2-40B4-BE49-F238E27FC236}">
                <a16:creationId xmlns:a16="http://schemas.microsoft.com/office/drawing/2014/main" id="{8B177364-FBB0-4A78-B9C0-8180A227BF48}"/>
              </a:ext>
            </a:extLst>
          </p:cNvPr>
          <p:cNvSpPr>
            <a:spLocks noGrp="1"/>
          </p:cNvSpPr>
          <p:nvPr>
            <p:ph type="body" sz="quarter" idx="24" hasCustomPrompt="1"/>
          </p:nvPr>
        </p:nvSpPr>
        <p:spPr>
          <a:xfrm>
            <a:off x="5566412" y="2051708"/>
            <a:ext cx="3291839" cy="360000"/>
          </a:xfrm>
        </p:spPr>
        <p:txBody>
          <a:bodyPr wrap="square"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45" name="Text Placeholder 39">
            <a:extLst>
              <a:ext uri="{FF2B5EF4-FFF2-40B4-BE49-F238E27FC236}">
                <a16:creationId xmlns:a16="http://schemas.microsoft.com/office/drawing/2014/main" id="{776A9150-D089-4B2A-A567-2B83230A4B45}"/>
              </a:ext>
            </a:extLst>
          </p:cNvPr>
          <p:cNvSpPr>
            <a:spLocks noGrp="1"/>
          </p:cNvSpPr>
          <p:nvPr>
            <p:ph type="body" sz="quarter" idx="25" hasCustomPrompt="1"/>
          </p:nvPr>
        </p:nvSpPr>
        <p:spPr>
          <a:xfrm>
            <a:off x="5566412" y="2980394"/>
            <a:ext cx="3291839" cy="360000"/>
          </a:xfrm>
        </p:spPr>
        <p:txBody>
          <a:bodyPr wrap="square"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2" name="Titel 1">
            <a:extLst>
              <a:ext uri="{FF2B5EF4-FFF2-40B4-BE49-F238E27FC236}">
                <a16:creationId xmlns:a16="http://schemas.microsoft.com/office/drawing/2014/main" id="{17111CCC-FE29-4F78-9287-7D7418C96D4D}"/>
              </a:ext>
            </a:extLst>
          </p:cNvPr>
          <p:cNvSpPr>
            <a:spLocks noGrp="1"/>
          </p:cNvSpPr>
          <p:nvPr>
            <p:ph type="title" hasCustomPrompt="1"/>
          </p:nvPr>
        </p:nvSpPr>
        <p:spPr/>
        <p:txBody>
          <a:bodyPr/>
          <a:lstStyle>
            <a:lvl1pPr>
              <a:defRPr/>
            </a:lvl1pPr>
          </a:lstStyle>
          <a:p>
            <a:r>
              <a:rPr lang="de-DE" dirty="0" err="1"/>
              <a:t>Agendafolie</a:t>
            </a:r>
            <a:r>
              <a:rPr lang="de-DE" dirty="0"/>
              <a:t> mit 5 </a:t>
            </a:r>
            <a:r>
              <a:rPr lang="de-DE" dirty="0" err="1"/>
              <a:t>Agendapunkten</a:t>
            </a:r>
            <a:endParaRPr lang="de-DE" dirty="0"/>
          </a:p>
        </p:txBody>
      </p:sp>
      <p:sp>
        <p:nvSpPr>
          <p:cNvPr id="4" name="Foliennummernplatzhalter 3">
            <a:extLst>
              <a:ext uri="{FF2B5EF4-FFF2-40B4-BE49-F238E27FC236}">
                <a16:creationId xmlns:a16="http://schemas.microsoft.com/office/drawing/2014/main" id="{1F364CDD-BE68-4F8A-95DE-C70502FF4A4F}"/>
              </a:ext>
            </a:extLst>
          </p:cNvPr>
          <p:cNvSpPr>
            <a:spLocks noGrp="1"/>
          </p:cNvSpPr>
          <p:nvPr>
            <p:ph type="sldNum" sz="quarter" idx="27"/>
          </p:nvPr>
        </p:nvSpPr>
        <p:spPr/>
        <p:txBody>
          <a:bodyPr/>
          <a:lstStyle/>
          <a:p>
            <a:fld id="{908BDF16-B4A7-40A0-86DA-410738E7552A}" type="slidenum">
              <a:rPr lang="de-DE" noProof="0" smtClean="0"/>
              <a:pPr/>
              <a:t>‹Nr.›</a:t>
            </a:fld>
            <a:endParaRPr lang="de-DE" noProof="0"/>
          </a:p>
        </p:txBody>
      </p:sp>
      <p:sp>
        <p:nvSpPr>
          <p:cNvPr id="25" name="Textplatzhalter 7">
            <a:extLst>
              <a:ext uri="{FF2B5EF4-FFF2-40B4-BE49-F238E27FC236}">
                <a16:creationId xmlns:a16="http://schemas.microsoft.com/office/drawing/2014/main" id="{EB162C6D-160D-42A9-8C4B-A32A3D10B22E}"/>
              </a:ext>
            </a:extLst>
          </p:cNvPr>
          <p:cNvSpPr>
            <a:spLocks noGrp="1"/>
          </p:cNvSpPr>
          <p:nvPr>
            <p:ph type="body" sz="quarter" idx="34" hasCustomPrompt="1"/>
          </p:nvPr>
        </p:nvSpPr>
        <p:spPr>
          <a:xfrm>
            <a:off x="1220850" y="2098778"/>
            <a:ext cx="3294000" cy="7200"/>
          </a:xfrm>
          <a:solidFill>
            <a:schemeClr val="bg2"/>
          </a:solidFill>
        </p:spPr>
        <p:txBody>
          <a:bodyPr/>
          <a:lstStyle>
            <a:lvl1pPr marL="0" indent="0">
              <a:buNone/>
              <a:defRPr sz="100"/>
            </a:lvl1pPr>
          </a:lstStyle>
          <a:p>
            <a:pPr lvl="0"/>
            <a:r>
              <a:rPr lang="de-DE" dirty="0"/>
              <a:t> </a:t>
            </a:r>
          </a:p>
        </p:txBody>
      </p:sp>
      <p:sp>
        <p:nvSpPr>
          <p:cNvPr id="35" name="Textplatzhalter 7">
            <a:extLst>
              <a:ext uri="{FF2B5EF4-FFF2-40B4-BE49-F238E27FC236}">
                <a16:creationId xmlns:a16="http://schemas.microsoft.com/office/drawing/2014/main" id="{9AF59383-B4E7-4C78-8F34-1BB75FBC0255}"/>
              </a:ext>
            </a:extLst>
          </p:cNvPr>
          <p:cNvSpPr>
            <a:spLocks noGrp="1"/>
          </p:cNvSpPr>
          <p:nvPr>
            <p:ph type="body" sz="quarter" idx="35" hasCustomPrompt="1"/>
          </p:nvPr>
        </p:nvSpPr>
        <p:spPr>
          <a:xfrm>
            <a:off x="1220850" y="3049270"/>
            <a:ext cx="3294000" cy="7200"/>
          </a:xfrm>
          <a:solidFill>
            <a:schemeClr val="bg2"/>
          </a:solidFill>
        </p:spPr>
        <p:txBody>
          <a:bodyPr/>
          <a:lstStyle>
            <a:lvl1pPr marL="0" indent="0">
              <a:buNone/>
              <a:defRPr sz="100"/>
            </a:lvl1pPr>
          </a:lstStyle>
          <a:p>
            <a:pPr lvl="0"/>
            <a:r>
              <a:rPr lang="de-DE" dirty="0"/>
              <a:t> </a:t>
            </a:r>
          </a:p>
        </p:txBody>
      </p:sp>
      <p:sp>
        <p:nvSpPr>
          <p:cNvPr id="36" name="Textplatzhalter 7">
            <a:extLst>
              <a:ext uri="{FF2B5EF4-FFF2-40B4-BE49-F238E27FC236}">
                <a16:creationId xmlns:a16="http://schemas.microsoft.com/office/drawing/2014/main" id="{E9B40A38-994F-4126-A88B-60AF9B01C008}"/>
              </a:ext>
            </a:extLst>
          </p:cNvPr>
          <p:cNvSpPr>
            <a:spLocks noGrp="1"/>
          </p:cNvSpPr>
          <p:nvPr>
            <p:ph type="body" sz="quarter" idx="36" hasCustomPrompt="1"/>
          </p:nvPr>
        </p:nvSpPr>
        <p:spPr>
          <a:xfrm>
            <a:off x="1220850" y="3939014"/>
            <a:ext cx="3294000" cy="7200"/>
          </a:xfrm>
          <a:solidFill>
            <a:schemeClr val="bg2"/>
          </a:solidFill>
        </p:spPr>
        <p:txBody>
          <a:bodyPr/>
          <a:lstStyle>
            <a:lvl1pPr marL="0" indent="0">
              <a:buNone/>
              <a:defRPr sz="100"/>
            </a:lvl1pPr>
          </a:lstStyle>
          <a:p>
            <a:pPr lvl="0"/>
            <a:r>
              <a:rPr lang="de-DE" dirty="0"/>
              <a:t> </a:t>
            </a:r>
          </a:p>
        </p:txBody>
      </p:sp>
      <p:sp>
        <p:nvSpPr>
          <p:cNvPr id="37" name="Textplatzhalter 7">
            <a:extLst>
              <a:ext uri="{FF2B5EF4-FFF2-40B4-BE49-F238E27FC236}">
                <a16:creationId xmlns:a16="http://schemas.microsoft.com/office/drawing/2014/main" id="{791085DB-A14B-4311-A162-4EB37709E1DA}"/>
              </a:ext>
            </a:extLst>
          </p:cNvPr>
          <p:cNvSpPr>
            <a:spLocks noGrp="1"/>
          </p:cNvSpPr>
          <p:nvPr>
            <p:ph type="body" sz="quarter" idx="37" hasCustomPrompt="1"/>
          </p:nvPr>
        </p:nvSpPr>
        <p:spPr>
          <a:xfrm>
            <a:off x="4629150" y="2404508"/>
            <a:ext cx="3294000" cy="7200"/>
          </a:xfrm>
          <a:solidFill>
            <a:schemeClr val="bg2"/>
          </a:solidFill>
        </p:spPr>
        <p:txBody>
          <a:bodyPr/>
          <a:lstStyle>
            <a:lvl1pPr marL="0" indent="0">
              <a:buNone/>
              <a:defRPr sz="100"/>
            </a:lvl1pPr>
          </a:lstStyle>
          <a:p>
            <a:pPr lvl="0"/>
            <a:r>
              <a:rPr lang="de-DE" dirty="0"/>
              <a:t> </a:t>
            </a:r>
          </a:p>
        </p:txBody>
      </p:sp>
      <p:sp>
        <p:nvSpPr>
          <p:cNvPr id="38" name="Textplatzhalter 7">
            <a:extLst>
              <a:ext uri="{FF2B5EF4-FFF2-40B4-BE49-F238E27FC236}">
                <a16:creationId xmlns:a16="http://schemas.microsoft.com/office/drawing/2014/main" id="{7F3B978C-F49C-43B8-A84E-6BB9C524249E}"/>
              </a:ext>
            </a:extLst>
          </p:cNvPr>
          <p:cNvSpPr>
            <a:spLocks noGrp="1"/>
          </p:cNvSpPr>
          <p:nvPr>
            <p:ph type="body" sz="quarter" idx="38" hasCustomPrompt="1"/>
          </p:nvPr>
        </p:nvSpPr>
        <p:spPr>
          <a:xfrm>
            <a:off x="4629150" y="3333194"/>
            <a:ext cx="3294000" cy="7200"/>
          </a:xfrm>
          <a:solidFill>
            <a:schemeClr val="bg2"/>
          </a:solidFill>
        </p:spPr>
        <p:txBody>
          <a:bodyPr/>
          <a:lstStyle>
            <a:lvl1pPr marL="0" indent="0">
              <a:buNone/>
              <a:defRPr sz="100"/>
            </a:lvl1pPr>
          </a:lstStyle>
          <a:p>
            <a:pPr lvl="0"/>
            <a:r>
              <a:rPr lang="de-DE" dirty="0"/>
              <a:t> </a:t>
            </a:r>
          </a:p>
        </p:txBody>
      </p:sp>
      <p:cxnSp>
        <p:nvCxnSpPr>
          <p:cNvPr id="20" name="Gerade Verbindung 19">
            <a:extLst>
              <a:ext uri="{FF2B5EF4-FFF2-40B4-BE49-F238E27FC236}">
                <a16:creationId xmlns:a16="http://schemas.microsoft.com/office/drawing/2014/main" id="{C2DB7A4D-573D-8F4C-98C5-D69050B82674}"/>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7904720-634A-B456-18EF-E89D726E9853}"/>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315807331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turstrom_Geschäftsbereiche">
    <p:spTree>
      <p:nvGrpSpPr>
        <p:cNvPr id="1" name=""/>
        <p:cNvGrpSpPr/>
        <p:nvPr/>
      </p:nvGrpSpPr>
      <p:grpSpPr>
        <a:xfrm>
          <a:off x="0" y="0"/>
          <a:ext cx="0" cy="0"/>
          <a:chOff x="0" y="0"/>
          <a:chExt cx="0" cy="0"/>
        </a:xfrm>
      </p:grpSpPr>
      <p:sp>
        <p:nvSpPr>
          <p:cNvPr id="39" name="Text Placeholder 11">
            <a:extLst>
              <a:ext uri="{FF2B5EF4-FFF2-40B4-BE49-F238E27FC236}">
                <a16:creationId xmlns:a16="http://schemas.microsoft.com/office/drawing/2014/main" id="{D6751DF4-13CE-4D2C-A6E1-37D9CEB741F2}"/>
              </a:ext>
            </a:extLst>
          </p:cNvPr>
          <p:cNvSpPr>
            <a:spLocks noGrp="1"/>
          </p:cNvSpPr>
          <p:nvPr>
            <p:ph type="body" sz="quarter" idx="45"/>
          </p:nvPr>
        </p:nvSpPr>
        <p:spPr>
          <a:xfrm>
            <a:off x="285750" y="4216125"/>
            <a:ext cx="8572500" cy="582888"/>
          </a:xfrm>
          <a:prstGeom prst="trapezoid">
            <a:avLst/>
          </a:prstGeom>
          <a:solidFill>
            <a:schemeClr val="bg2"/>
          </a:solidFill>
          <a:ln w="3175">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lvl1pPr marL="0" indent="0">
              <a:buNone/>
              <a:defRPr lang="en-US" sz="100" dirty="0" smtClean="0">
                <a:no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GB" dirty="0">
                <a:solidFill>
                  <a:schemeClr val="tx1"/>
                </a:solidFill>
              </a:defRPr>
            </a:lvl5pPr>
          </a:lstStyle>
          <a:p>
            <a:pPr lvl="0"/>
            <a:r>
              <a:rPr lang="de-DE"/>
              <a:t>Mastertextformat bearbeiten</a:t>
            </a:r>
          </a:p>
        </p:txBody>
      </p:sp>
      <p:sp>
        <p:nvSpPr>
          <p:cNvPr id="2" name="Rectangle 1">
            <a:extLst>
              <a:ext uri="{FF2B5EF4-FFF2-40B4-BE49-F238E27FC236}">
                <a16:creationId xmlns:a16="http://schemas.microsoft.com/office/drawing/2014/main" id="{A0905F29-C58A-4AE6-8083-896BDC307AE1}"/>
              </a:ext>
            </a:extLst>
          </p:cNvPr>
          <p:cNvSpPr/>
          <p:nvPr/>
        </p:nvSpPr>
        <p:spPr>
          <a:xfrm>
            <a:off x="453291" y="1591918"/>
            <a:ext cx="2575657"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50" name="Rectangle 49">
            <a:extLst>
              <a:ext uri="{FF2B5EF4-FFF2-40B4-BE49-F238E27FC236}">
                <a16:creationId xmlns:a16="http://schemas.microsoft.com/office/drawing/2014/main" id="{6638823C-F24C-41D8-925A-1B475F26FE54}"/>
              </a:ext>
            </a:extLst>
          </p:cNvPr>
          <p:cNvSpPr/>
          <p:nvPr/>
        </p:nvSpPr>
        <p:spPr>
          <a:xfrm>
            <a:off x="3284170" y="1591918"/>
            <a:ext cx="2575658"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51" name="Rectangle 50">
            <a:extLst>
              <a:ext uri="{FF2B5EF4-FFF2-40B4-BE49-F238E27FC236}">
                <a16:creationId xmlns:a16="http://schemas.microsoft.com/office/drawing/2014/main" id="{FE9D98C8-014F-4B7F-AEF7-F09262F39574}"/>
              </a:ext>
            </a:extLst>
          </p:cNvPr>
          <p:cNvSpPr/>
          <p:nvPr/>
        </p:nvSpPr>
        <p:spPr>
          <a:xfrm>
            <a:off x="6115050" y="1591918"/>
            <a:ext cx="2575658"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26" name="Text Placeholder 26">
            <a:extLst>
              <a:ext uri="{FF2B5EF4-FFF2-40B4-BE49-F238E27FC236}">
                <a16:creationId xmlns:a16="http://schemas.microsoft.com/office/drawing/2014/main" id="{9D3DE886-8794-40A6-BD4D-7AF742275AAF}"/>
              </a:ext>
            </a:extLst>
          </p:cNvPr>
          <p:cNvSpPr>
            <a:spLocks noGrp="1"/>
          </p:cNvSpPr>
          <p:nvPr>
            <p:ph type="body" sz="quarter" idx="42" hasCustomPrompt="1"/>
          </p:nvPr>
        </p:nvSpPr>
        <p:spPr>
          <a:xfrm>
            <a:off x="1512519" y="1591918"/>
            <a:ext cx="457200" cy="4572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16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01</a:t>
            </a:r>
            <a:endParaRPr lang="en-GB" dirty="0"/>
          </a:p>
        </p:txBody>
      </p:sp>
      <p:sp>
        <p:nvSpPr>
          <p:cNvPr id="32" name="Text Placeholder 26">
            <a:extLst>
              <a:ext uri="{FF2B5EF4-FFF2-40B4-BE49-F238E27FC236}">
                <a16:creationId xmlns:a16="http://schemas.microsoft.com/office/drawing/2014/main" id="{6367273F-C35C-49E1-8B15-6203E0E18C7C}"/>
              </a:ext>
            </a:extLst>
          </p:cNvPr>
          <p:cNvSpPr>
            <a:spLocks noGrp="1"/>
          </p:cNvSpPr>
          <p:nvPr>
            <p:ph type="body" sz="quarter" idx="43" hasCustomPrompt="1"/>
          </p:nvPr>
        </p:nvSpPr>
        <p:spPr>
          <a:xfrm>
            <a:off x="4343399" y="1591918"/>
            <a:ext cx="457200" cy="4572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16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en-US" dirty="0"/>
              <a:t>02</a:t>
            </a:r>
            <a:endParaRPr lang="en-GB" dirty="0"/>
          </a:p>
        </p:txBody>
      </p:sp>
      <p:sp>
        <p:nvSpPr>
          <p:cNvPr id="34" name="Text Placeholder 26">
            <a:extLst>
              <a:ext uri="{FF2B5EF4-FFF2-40B4-BE49-F238E27FC236}">
                <a16:creationId xmlns:a16="http://schemas.microsoft.com/office/drawing/2014/main" id="{A6304270-CA40-4DA2-9E38-2E4D372367C3}"/>
              </a:ext>
            </a:extLst>
          </p:cNvPr>
          <p:cNvSpPr>
            <a:spLocks noGrp="1"/>
          </p:cNvSpPr>
          <p:nvPr>
            <p:ph type="body" sz="quarter" idx="44" hasCustomPrompt="1"/>
          </p:nvPr>
        </p:nvSpPr>
        <p:spPr>
          <a:xfrm>
            <a:off x="7174279" y="1591918"/>
            <a:ext cx="457200" cy="4572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16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en-US" dirty="0"/>
              <a:t>03</a:t>
            </a:r>
            <a:endParaRPr lang="en-GB" dirty="0"/>
          </a:p>
        </p:txBody>
      </p:sp>
      <p:sp>
        <p:nvSpPr>
          <p:cNvPr id="45" name="Text Placeholder 39">
            <a:extLst>
              <a:ext uri="{FF2B5EF4-FFF2-40B4-BE49-F238E27FC236}">
                <a16:creationId xmlns:a16="http://schemas.microsoft.com/office/drawing/2014/main" id="{E85E8EFC-36B0-4687-9934-383F2EDDCC8D}"/>
              </a:ext>
            </a:extLst>
          </p:cNvPr>
          <p:cNvSpPr>
            <a:spLocks noGrp="1"/>
          </p:cNvSpPr>
          <p:nvPr>
            <p:ph type="body" sz="quarter" idx="40" hasCustomPrompt="1"/>
          </p:nvPr>
        </p:nvSpPr>
        <p:spPr>
          <a:xfrm>
            <a:off x="598118" y="4262160"/>
            <a:ext cx="7947762" cy="246221"/>
          </a:xfrm>
        </p:spPr>
        <p:txBody>
          <a:bodyPr vert="horz" wrap="square" lIns="91440" tIns="45720" rIns="91440" bIns="45720" rtlCol="0">
            <a:noAutofit/>
          </a:bodyPr>
          <a:lstStyle>
            <a:lvl1pPr marL="0" indent="0" algn="ctr">
              <a:lnSpc>
                <a:spcPct val="100000"/>
              </a:lnSpc>
              <a:spcBef>
                <a:spcPts val="0"/>
              </a:spcBef>
              <a:buNone/>
              <a:defRPr lang="en-GB" sz="1100" b="1" dirty="0">
                <a:solidFill>
                  <a:schemeClr val="bg1"/>
                </a:solidFill>
              </a:defRPr>
            </a:lvl1pPr>
          </a:lstStyle>
          <a:p>
            <a:pPr lvl="0"/>
            <a:r>
              <a:rPr lang="en-US" dirty="0"/>
              <a:t>Lorem ipsum dolor sit </a:t>
            </a:r>
            <a:r>
              <a:rPr lang="en-US" dirty="0" err="1"/>
              <a:t>amet</a:t>
            </a:r>
            <a:endParaRPr lang="vi-VN" dirty="0"/>
          </a:p>
        </p:txBody>
      </p:sp>
      <p:sp>
        <p:nvSpPr>
          <p:cNvPr id="49" name="Text Placeholder 39">
            <a:extLst>
              <a:ext uri="{FF2B5EF4-FFF2-40B4-BE49-F238E27FC236}">
                <a16:creationId xmlns:a16="http://schemas.microsoft.com/office/drawing/2014/main" id="{C5684221-09DD-4986-9DBF-E9358699566A}"/>
              </a:ext>
            </a:extLst>
          </p:cNvPr>
          <p:cNvSpPr>
            <a:spLocks noGrp="1"/>
          </p:cNvSpPr>
          <p:nvPr>
            <p:ph type="body" sz="quarter" idx="41" hasCustomPrompt="1"/>
          </p:nvPr>
        </p:nvSpPr>
        <p:spPr>
          <a:xfrm>
            <a:off x="601679" y="4508381"/>
            <a:ext cx="7947762" cy="246221"/>
          </a:xfrm>
        </p:spPr>
        <p:txBody>
          <a:bodyPr vert="horz" wrap="none" lIns="91440" tIns="45720" rIns="91440" bIns="45720" rtlCol="0">
            <a:noAutofit/>
          </a:bodyPr>
          <a:lstStyle>
            <a:lvl1pPr marL="0" indent="0" algn="ctr">
              <a:buNone/>
              <a:defRPr lang="vi-VN" sz="1000" dirty="0" smtClean="0">
                <a:solidFill>
                  <a:schemeClr val="bg1"/>
                </a:solidFill>
              </a:defRPr>
            </a:lvl1pPr>
          </a:lstStyle>
          <a:p>
            <a:pPr marL="171450" lvl="0" indent="-171450" algn="ctr">
              <a:spcAft>
                <a:spcPts val="600"/>
              </a:spcAft>
            </a:pPr>
            <a:r>
              <a:rPr lang="en-US" dirty="0"/>
              <a:t>Lorem ipsum dolor sit </a:t>
            </a:r>
            <a:r>
              <a:rPr lang="en-US" dirty="0" err="1"/>
              <a:t>amet</a:t>
            </a:r>
            <a:endParaRPr lang="vi-VN" dirty="0"/>
          </a:p>
        </p:txBody>
      </p:sp>
      <p:sp>
        <p:nvSpPr>
          <p:cNvPr id="23" name="Text Placeholder 39">
            <a:extLst>
              <a:ext uri="{FF2B5EF4-FFF2-40B4-BE49-F238E27FC236}">
                <a16:creationId xmlns:a16="http://schemas.microsoft.com/office/drawing/2014/main" id="{766C71DD-FFFD-4D6E-94F9-13BA4AB72778}"/>
              </a:ext>
            </a:extLst>
          </p:cNvPr>
          <p:cNvSpPr>
            <a:spLocks noGrp="1"/>
          </p:cNvSpPr>
          <p:nvPr>
            <p:ph type="body" sz="quarter" idx="22" hasCustomPrompt="1"/>
          </p:nvPr>
        </p:nvSpPr>
        <p:spPr>
          <a:xfrm>
            <a:off x="598119" y="2146201"/>
            <a:ext cx="2286000" cy="428417"/>
          </a:xfrm>
          <a:solidFill>
            <a:schemeClr val="bg1"/>
          </a:solidFill>
        </p:spPr>
        <p:txBody>
          <a:bodyPr vert="horz" wrap="square" lIns="0" tIns="0" rIns="0" bIns="0" rtlCol="0">
            <a:noAutofit/>
          </a:bodyPr>
          <a:lstStyle>
            <a:lvl1pPr marL="0" indent="0" algn="ctr">
              <a:lnSpc>
                <a:spcPct val="100000"/>
              </a:lnSpc>
              <a:spcBef>
                <a:spcPts val="0"/>
              </a:spcBef>
              <a:spcAft>
                <a:spcPts val="0"/>
              </a:spcAft>
              <a:buNone/>
              <a:defRPr lang="en-GB" sz="1100" b="1" dirty="0">
                <a:solidFill>
                  <a:schemeClr val="tx2"/>
                </a:solidFill>
              </a:defRPr>
            </a:lvl1pPr>
          </a:lstStyle>
          <a:p>
            <a:pPr lvl="0"/>
            <a:r>
              <a:rPr lang="en-US" dirty="0"/>
              <a:t>Lorem ipsum dolor sit </a:t>
            </a:r>
            <a:r>
              <a:rPr lang="en-US" dirty="0" err="1"/>
              <a:t>amet</a:t>
            </a:r>
            <a:endParaRPr lang="vi-VN" dirty="0"/>
          </a:p>
        </p:txBody>
      </p:sp>
      <p:sp>
        <p:nvSpPr>
          <p:cNvPr id="28" name="Text Placeholder 39">
            <a:extLst>
              <a:ext uri="{FF2B5EF4-FFF2-40B4-BE49-F238E27FC236}">
                <a16:creationId xmlns:a16="http://schemas.microsoft.com/office/drawing/2014/main" id="{B7816515-B1F2-454A-816F-8F0C7A7C7A5B}"/>
              </a:ext>
            </a:extLst>
          </p:cNvPr>
          <p:cNvSpPr>
            <a:spLocks noGrp="1"/>
          </p:cNvSpPr>
          <p:nvPr>
            <p:ph type="body" sz="quarter" idx="33" hasCustomPrompt="1"/>
          </p:nvPr>
        </p:nvSpPr>
        <p:spPr>
          <a:xfrm>
            <a:off x="598117" y="2652713"/>
            <a:ext cx="2286001" cy="1295481"/>
          </a:xfrm>
          <a:solidFill>
            <a:schemeClr val="bg1"/>
          </a:solidFill>
        </p:spPr>
        <p:txBody>
          <a:bodyPr vert="horz" wrap="square" lIns="0" tIns="0" rIns="0" bIns="0" rtlCol="0">
            <a:noAutofit/>
          </a:bodyPr>
          <a:lstStyle>
            <a:lvl1pPr marL="0" indent="0" algn="ctr">
              <a:lnSpc>
                <a:spcPct val="100000"/>
              </a:lnSpc>
              <a:spcBef>
                <a:spcPts val="0"/>
              </a:spcBef>
              <a:spcAft>
                <a:spcPts val="600"/>
              </a:spcAft>
              <a:buNone/>
              <a:defRPr lang="en-GB" sz="1100" dirty="0">
                <a:solidFill>
                  <a:schemeClr val="tx2"/>
                </a:solidFill>
              </a:defRPr>
            </a:lvl1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en-GB" dirty="0"/>
          </a:p>
        </p:txBody>
      </p:sp>
      <p:sp>
        <p:nvSpPr>
          <p:cNvPr id="29" name="Text Placeholder 39">
            <a:extLst>
              <a:ext uri="{FF2B5EF4-FFF2-40B4-BE49-F238E27FC236}">
                <a16:creationId xmlns:a16="http://schemas.microsoft.com/office/drawing/2014/main" id="{D997E39B-5EA9-4AB3-AAA8-D3AA91AD9DA8}"/>
              </a:ext>
            </a:extLst>
          </p:cNvPr>
          <p:cNvSpPr>
            <a:spLocks noGrp="1"/>
          </p:cNvSpPr>
          <p:nvPr>
            <p:ph type="body" sz="quarter" idx="34" hasCustomPrompt="1"/>
          </p:nvPr>
        </p:nvSpPr>
        <p:spPr>
          <a:xfrm>
            <a:off x="3428999" y="2146201"/>
            <a:ext cx="2286000" cy="428417"/>
          </a:xfrm>
          <a:solidFill>
            <a:schemeClr val="bg1"/>
          </a:solidFill>
        </p:spPr>
        <p:txBody>
          <a:bodyPr vert="horz" wrap="square" lIns="0" tIns="0" rIns="0" bIns="0" rtlCol="0">
            <a:noAutofit/>
          </a:bodyPr>
          <a:lstStyle>
            <a:lvl1pPr marL="0" indent="0" algn="ctr">
              <a:lnSpc>
                <a:spcPct val="100000"/>
              </a:lnSpc>
              <a:spcBef>
                <a:spcPts val="0"/>
              </a:spcBef>
              <a:spcAft>
                <a:spcPts val="0"/>
              </a:spcAft>
              <a:buNone/>
              <a:defRPr lang="en-GB" sz="1100" b="1" dirty="0">
                <a:solidFill>
                  <a:schemeClr val="tx2"/>
                </a:solidFill>
              </a:defRPr>
            </a:lvl1pPr>
          </a:lstStyle>
          <a:p>
            <a:pPr lvl="0"/>
            <a:r>
              <a:rPr lang="en-US" dirty="0"/>
              <a:t>Lorem ipsum dolor sit </a:t>
            </a:r>
            <a:r>
              <a:rPr lang="en-US" dirty="0" err="1"/>
              <a:t>amet</a:t>
            </a:r>
            <a:endParaRPr lang="vi-VN" dirty="0"/>
          </a:p>
        </p:txBody>
      </p:sp>
      <p:sp>
        <p:nvSpPr>
          <p:cNvPr id="35" name="Text Placeholder 39">
            <a:extLst>
              <a:ext uri="{FF2B5EF4-FFF2-40B4-BE49-F238E27FC236}">
                <a16:creationId xmlns:a16="http://schemas.microsoft.com/office/drawing/2014/main" id="{DC5BEAFF-797F-4F7D-871D-BA0ACAF48618}"/>
              </a:ext>
            </a:extLst>
          </p:cNvPr>
          <p:cNvSpPr>
            <a:spLocks noGrp="1"/>
          </p:cNvSpPr>
          <p:nvPr>
            <p:ph type="body" sz="quarter" idx="37" hasCustomPrompt="1"/>
          </p:nvPr>
        </p:nvSpPr>
        <p:spPr>
          <a:xfrm>
            <a:off x="6259879" y="2146201"/>
            <a:ext cx="2286000" cy="428417"/>
          </a:xfrm>
          <a:solidFill>
            <a:schemeClr val="bg1"/>
          </a:solidFill>
        </p:spPr>
        <p:txBody>
          <a:bodyPr vert="horz" wrap="square" lIns="0" tIns="0" rIns="0" bIns="0" rtlCol="0">
            <a:noAutofit/>
          </a:bodyPr>
          <a:lstStyle>
            <a:lvl1pPr marL="0" indent="0" algn="ctr">
              <a:lnSpc>
                <a:spcPct val="100000"/>
              </a:lnSpc>
              <a:spcBef>
                <a:spcPts val="0"/>
              </a:spcBef>
              <a:spcAft>
                <a:spcPts val="0"/>
              </a:spcAft>
              <a:buNone/>
              <a:defRPr lang="en-GB" sz="1100" b="1" dirty="0">
                <a:solidFill>
                  <a:schemeClr val="tx2"/>
                </a:solidFill>
              </a:defRPr>
            </a:lvl1pPr>
          </a:lstStyle>
          <a:p>
            <a:pPr lvl="0"/>
            <a:r>
              <a:rPr lang="en-US" dirty="0"/>
              <a:t>Lorem ipsum dolor sit </a:t>
            </a:r>
            <a:r>
              <a:rPr lang="en-US" dirty="0" err="1"/>
              <a:t>amet</a:t>
            </a:r>
            <a:endParaRPr lang="vi-VN" dirty="0"/>
          </a:p>
        </p:txBody>
      </p:sp>
      <p:sp>
        <p:nvSpPr>
          <p:cNvPr id="4" name="Foliennummernplatzhalter 3">
            <a:extLst>
              <a:ext uri="{FF2B5EF4-FFF2-40B4-BE49-F238E27FC236}">
                <a16:creationId xmlns:a16="http://schemas.microsoft.com/office/drawing/2014/main" id="{3915822D-235D-4BCE-BECF-59A024BB1BB6}"/>
              </a:ext>
            </a:extLst>
          </p:cNvPr>
          <p:cNvSpPr>
            <a:spLocks noGrp="1"/>
          </p:cNvSpPr>
          <p:nvPr>
            <p:ph type="sldNum" sz="quarter" idx="47"/>
          </p:nvPr>
        </p:nvSpPr>
        <p:spPr/>
        <p:txBody>
          <a:bodyPr/>
          <a:lstStyle/>
          <a:p>
            <a:fld id="{908BDF16-B4A7-40A0-86DA-410738E7552A}" type="slidenum">
              <a:rPr lang="de-DE" noProof="0" smtClean="0"/>
              <a:pPr/>
              <a:t>‹Nr.›</a:t>
            </a:fld>
            <a:endParaRPr lang="de-DE" noProof="0"/>
          </a:p>
        </p:txBody>
      </p:sp>
      <p:sp>
        <p:nvSpPr>
          <p:cNvPr id="5" name="Titel 4">
            <a:extLst>
              <a:ext uri="{FF2B5EF4-FFF2-40B4-BE49-F238E27FC236}">
                <a16:creationId xmlns:a16="http://schemas.microsoft.com/office/drawing/2014/main" id="{E13D89BC-B545-4083-BFEB-435F3AA99964}"/>
              </a:ext>
            </a:extLst>
          </p:cNvPr>
          <p:cNvSpPr>
            <a:spLocks noGrp="1"/>
          </p:cNvSpPr>
          <p:nvPr>
            <p:ph type="title" hasCustomPrompt="1"/>
          </p:nvPr>
        </p:nvSpPr>
        <p:spPr/>
        <p:txBody>
          <a:bodyPr/>
          <a:lstStyle>
            <a:lvl1pPr>
              <a:defRPr/>
            </a:lvl1pPr>
          </a:lstStyle>
          <a:p>
            <a:r>
              <a:rPr lang="de-DE" dirty="0" err="1"/>
              <a:t>Naturstrom_Geschäftsbereiche</a:t>
            </a:r>
            <a:endParaRPr lang="de-DE" dirty="0"/>
          </a:p>
        </p:txBody>
      </p:sp>
      <p:sp>
        <p:nvSpPr>
          <p:cNvPr id="30" name="Text Placeholder 39">
            <a:extLst>
              <a:ext uri="{FF2B5EF4-FFF2-40B4-BE49-F238E27FC236}">
                <a16:creationId xmlns:a16="http://schemas.microsoft.com/office/drawing/2014/main" id="{876085B5-AE1C-4E72-9298-77A92C28E20F}"/>
              </a:ext>
            </a:extLst>
          </p:cNvPr>
          <p:cNvSpPr>
            <a:spLocks noGrp="1"/>
          </p:cNvSpPr>
          <p:nvPr>
            <p:ph type="body" sz="quarter" idx="48" hasCustomPrompt="1"/>
          </p:nvPr>
        </p:nvSpPr>
        <p:spPr>
          <a:xfrm>
            <a:off x="453290" y="1047973"/>
            <a:ext cx="8237417" cy="407496"/>
          </a:xfrm>
          <a:solidFill>
            <a:schemeClr val="bg2"/>
          </a:solidFill>
        </p:spPr>
        <p:txBody>
          <a:bodyPr wrap="square" lIns="72000" tIns="36000" rIns="72000" bIns="36000" anchor="ctr">
            <a:noAutofit/>
          </a:bodyPr>
          <a:lstStyle>
            <a:lvl1pPr marL="0" indent="0" algn="ctr">
              <a:buNone/>
              <a:defRPr sz="1600" b="1" cap="none" baseline="0">
                <a:solidFill>
                  <a:schemeClr val="bg1"/>
                </a:solidFill>
              </a:defRPr>
            </a:lvl1pPr>
          </a:lstStyle>
          <a:p>
            <a:pPr lvl="0"/>
            <a:r>
              <a:rPr lang="en-US" dirty="0"/>
              <a:t>Lorem ipsum dolor sit </a:t>
            </a:r>
            <a:r>
              <a:rPr lang="en-US" dirty="0" err="1"/>
              <a:t>amet</a:t>
            </a:r>
            <a:endParaRPr lang="en-GB" dirty="0"/>
          </a:p>
        </p:txBody>
      </p:sp>
      <p:sp>
        <p:nvSpPr>
          <p:cNvPr id="31" name="Text Placeholder 39">
            <a:extLst>
              <a:ext uri="{FF2B5EF4-FFF2-40B4-BE49-F238E27FC236}">
                <a16:creationId xmlns:a16="http://schemas.microsoft.com/office/drawing/2014/main" id="{54065E48-D5AA-406C-BAF9-6D8778FEB205}"/>
              </a:ext>
            </a:extLst>
          </p:cNvPr>
          <p:cNvSpPr>
            <a:spLocks noGrp="1"/>
          </p:cNvSpPr>
          <p:nvPr>
            <p:ph type="body" sz="quarter" idx="49" hasCustomPrompt="1"/>
          </p:nvPr>
        </p:nvSpPr>
        <p:spPr>
          <a:xfrm>
            <a:off x="3428998" y="2652713"/>
            <a:ext cx="2286001" cy="1295481"/>
          </a:xfrm>
          <a:solidFill>
            <a:schemeClr val="bg1"/>
          </a:solidFill>
        </p:spPr>
        <p:txBody>
          <a:bodyPr vert="horz" wrap="square" lIns="0" tIns="0" rIns="0" bIns="0" rtlCol="0">
            <a:noAutofit/>
          </a:bodyPr>
          <a:lstStyle>
            <a:lvl1pPr marL="0" indent="0" algn="ctr">
              <a:lnSpc>
                <a:spcPct val="100000"/>
              </a:lnSpc>
              <a:spcBef>
                <a:spcPts val="0"/>
              </a:spcBef>
              <a:spcAft>
                <a:spcPts val="600"/>
              </a:spcAft>
              <a:buNone/>
              <a:defRPr lang="en-GB" sz="1100" dirty="0">
                <a:solidFill>
                  <a:schemeClr val="tx2"/>
                </a:solidFill>
              </a:defRPr>
            </a:lvl1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en-GB" dirty="0"/>
          </a:p>
        </p:txBody>
      </p:sp>
      <p:sp>
        <p:nvSpPr>
          <p:cNvPr id="36" name="Text Placeholder 39">
            <a:extLst>
              <a:ext uri="{FF2B5EF4-FFF2-40B4-BE49-F238E27FC236}">
                <a16:creationId xmlns:a16="http://schemas.microsoft.com/office/drawing/2014/main" id="{8A5A5749-1CA6-4644-B46D-6F5E7BA290BF}"/>
              </a:ext>
            </a:extLst>
          </p:cNvPr>
          <p:cNvSpPr>
            <a:spLocks noGrp="1"/>
          </p:cNvSpPr>
          <p:nvPr>
            <p:ph type="body" sz="quarter" idx="50" hasCustomPrompt="1"/>
          </p:nvPr>
        </p:nvSpPr>
        <p:spPr>
          <a:xfrm>
            <a:off x="6259878" y="2652713"/>
            <a:ext cx="2286001" cy="1295481"/>
          </a:xfrm>
          <a:solidFill>
            <a:schemeClr val="bg1"/>
          </a:solidFill>
        </p:spPr>
        <p:txBody>
          <a:bodyPr vert="horz" wrap="square" lIns="0" tIns="0" rIns="0" bIns="0" rtlCol="0">
            <a:noAutofit/>
          </a:bodyPr>
          <a:lstStyle>
            <a:lvl1pPr marL="0" indent="0" algn="ctr">
              <a:lnSpc>
                <a:spcPct val="100000"/>
              </a:lnSpc>
              <a:spcBef>
                <a:spcPts val="0"/>
              </a:spcBef>
              <a:spcAft>
                <a:spcPts val="600"/>
              </a:spcAft>
              <a:buNone/>
              <a:defRPr lang="en-GB" sz="1100" dirty="0">
                <a:solidFill>
                  <a:schemeClr val="tx2"/>
                </a:solidFill>
              </a:defRPr>
            </a:lvl1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en-GB" dirty="0"/>
          </a:p>
        </p:txBody>
      </p:sp>
      <p:sp>
        <p:nvSpPr>
          <p:cNvPr id="21" name="Rectangle 1">
            <a:extLst>
              <a:ext uri="{FF2B5EF4-FFF2-40B4-BE49-F238E27FC236}">
                <a16:creationId xmlns:a16="http://schemas.microsoft.com/office/drawing/2014/main" id="{CCEA817E-1BD8-443C-B34E-2A978298B98C}"/>
              </a:ext>
            </a:extLst>
          </p:cNvPr>
          <p:cNvSpPr/>
          <p:nvPr userDrawn="1"/>
        </p:nvSpPr>
        <p:spPr>
          <a:xfrm>
            <a:off x="453291" y="1591918"/>
            <a:ext cx="2575657"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22" name="Rectangle 49">
            <a:extLst>
              <a:ext uri="{FF2B5EF4-FFF2-40B4-BE49-F238E27FC236}">
                <a16:creationId xmlns:a16="http://schemas.microsoft.com/office/drawing/2014/main" id="{6CB511BB-D2E1-44A3-AB85-60AAFEB6D6A7}"/>
              </a:ext>
            </a:extLst>
          </p:cNvPr>
          <p:cNvSpPr/>
          <p:nvPr userDrawn="1"/>
        </p:nvSpPr>
        <p:spPr>
          <a:xfrm>
            <a:off x="3284170" y="1591918"/>
            <a:ext cx="2575658"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sp>
        <p:nvSpPr>
          <p:cNvPr id="24" name="Rectangle 50">
            <a:extLst>
              <a:ext uri="{FF2B5EF4-FFF2-40B4-BE49-F238E27FC236}">
                <a16:creationId xmlns:a16="http://schemas.microsoft.com/office/drawing/2014/main" id="{6DB26BE2-ADFE-4BD6-8621-F9562656FAD8}"/>
              </a:ext>
            </a:extLst>
          </p:cNvPr>
          <p:cNvSpPr/>
          <p:nvPr userDrawn="1"/>
        </p:nvSpPr>
        <p:spPr>
          <a:xfrm>
            <a:off x="6115050" y="1591918"/>
            <a:ext cx="2575658" cy="2487759"/>
          </a:xfrm>
          <a:prstGeom prst="rect">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oAutofit/>
          </a:bodyPr>
          <a:lstStyle/>
          <a:p>
            <a:pPr lvl="0" indent="0" defTabSz="685800">
              <a:lnSpc>
                <a:spcPct val="100000"/>
              </a:lnSpc>
              <a:spcBef>
                <a:spcPts val="0"/>
              </a:spcBef>
              <a:buFont typeface="Arial" panose="020B0604020202020204" pitchFamily="34" charset="0"/>
              <a:buNone/>
            </a:pPr>
            <a:endParaRPr lang="en-GB" sz="100">
              <a:noFill/>
            </a:endParaRPr>
          </a:p>
        </p:txBody>
      </p:sp>
      <p:cxnSp>
        <p:nvCxnSpPr>
          <p:cNvPr id="25" name="Gerade Verbindung 24">
            <a:extLst>
              <a:ext uri="{FF2B5EF4-FFF2-40B4-BE49-F238E27FC236}">
                <a16:creationId xmlns:a16="http://schemas.microsoft.com/office/drawing/2014/main" id="{C65166EA-6179-1A47-9404-4B04D066BC11}"/>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2">
            <a:extLst>
              <a:ext uri="{FF2B5EF4-FFF2-40B4-BE49-F238E27FC236}">
                <a16:creationId xmlns:a16="http://schemas.microsoft.com/office/drawing/2014/main" id="{8B086B7E-4821-36BB-CE7F-354457D47B0D}"/>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57568616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gramm rechts, Text link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C1938D6-9E0E-4B96-A22D-CDFD7D69D469}"/>
              </a:ext>
            </a:extLst>
          </p:cNvPr>
          <p:cNvSpPr>
            <a:spLocks noGrp="1"/>
          </p:cNvSpPr>
          <p:nvPr>
            <p:ph type="sldNum" sz="quarter" idx="25"/>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5B5AA994-8397-4856-956B-39A3186FC405}"/>
              </a:ext>
            </a:extLst>
          </p:cNvPr>
          <p:cNvSpPr>
            <a:spLocks noGrp="1"/>
          </p:cNvSpPr>
          <p:nvPr>
            <p:ph type="title" hasCustomPrompt="1"/>
          </p:nvPr>
        </p:nvSpPr>
        <p:spPr/>
        <p:txBody>
          <a:bodyPr/>
          <a:lstStyle>
            <a:lvl1pPr>
              <a:defRPr/>
            </a:lvl1pPr>
          </a:lstStyle>
          <a:p>
            <a:r>
              <a:rPr lang="de-DE" dirty="0" err="1"/>
              <a:t>Text_Tabelle</a:t>
            </a:r>
            <a:endParaRPr lang="de-DE" dirty="0"/>
          </a:p>
        </p:txBody>
      </p:sp>
      <p:sp>
        <p:nvSpPr>
          <p:cNvPr id="17" name="Text Placeholder 39">
            <a:extLst>
              <a:ext uri="{FF2B5EF4-FFF2-40B4-BE49-F238E27FC236}">
                <a16:creationId xmlns:a16="http://schemas.microsoft.com/office/drawing/2014/main" id="{40573212-1920-4F82-A302-72AAB9FE4778}"/>
              </a:ext>
            </a:extLst>
          </p:cNvPr>
          <p:cNvSpPr>
            <a:spLocks noGrp="1"/>
          </p:cNvSpPr>
          <p:nvPr>
            <p:ph type="body" sz="quarter" idx="43" hasCustomPrompt="1"/>
          </p:nvPr>
        </p:nvSpPr>
        <p:spPr>
          <a:xfrm>
            <a:off x="285750" y="1153376"/>
            <a:ext cx="3055517" cy="306000"/>
          </a:xfrm>
          <a:solidFill>
            <a:schemeClr val="bg2"/>
          </a:solidFill>
        </p:spPr>
        <p:txBody>
          <a:bodyPr wrap="square" lIns="72000" tIns="36000" rIns="72000" bIns="36000" anchor="ctr">
            <a:noAutofit/>
          </a:bodyPr>
          <a:lstStyle>
            <a:lvl1pPr marL="0" indent="0" algn="l">
              <a:buNone/>
              <a:defRPr sz="1400" b="1">
                <a:solidFill>
                  <a:schemeClr val="bg1"/>
                </a:solidFill>
              </a:defRPr>
            </a:lvl1pPr>
          </a:lstStyle>
          <a:p>
            <a:pPr lvl="0"/>
            <a:r>
              <a:rPr lang="en-US" dirty="0"/>
              <a:t>Lorem ipsum dolor sit </a:t>
            </a:r>
            <a:r>
              <a:rPr lang="en-US" dirty="0" err="1"/>
              <a:t>amet</a:t>
            </a:r>
            <a:endParaRPr lang="en-GB" dirty="0"/>
          </a:p>
        </p:txBody>
      </p:sp>
      <p:sp>
        <p:nvSpPr>
          <p:cNvPr id="19" name="Table Placeholder 2">
            <a:extLst>
              <a:ext uri="{FF2B5EF4-FFF2-40B4-BE49-F238E27FC236}">
                <a16:creationId xmlns:a16="http://schemas.microsoft.com/office/drawing/2014/main" id="{A98256A7-CEDE-4C0E-BB2C-AB286DF23501}"/>
              </a:ext>
            </a:extLst>
          </p:cNvPr>
          <p:cNvSpPr>
            <a:spLocks noGrp="1"/>
          </p:cNvSpPr>
          <p:nvPr>
            <p:ph type="tbl" sz="quarter" idx="44" hasCustomPrompt="1"/>
          </p:nvPr>
        </p:nvSpPr>
        <p:spPr>
          <a:xfrm>
            <a:off x="3715730" y="1150937"/>
            <a:ext cx="5142520" cy="3386272"/>
          </a:xfrm>
          <a:noFill/>
        </p:spPr>
        <p:txBody>
          <a:bodyPr anchor="ctr"/>
          <a:lstStyle>
            <a:lvl1pPr marL="0" indent="0" algn="ctr">
              <a:buNone/>
              <a:defRPr sz="2000"/>
            </a:lvl1pPr>
          </a:lstStyle>
          <a:p>
            <a:r>
              <a:rPr lang="vi-VN" dirty="0"/>
              <a:t>Table</a:t>
            </a:r>
            <a:endParaRPr lang="en-US" dirty="0"/>
          </a:p>
        </p:txBody>
      </p:sp>
      <p:sp>
        <p:nvSpPr>
          <p:cNvPr id="9" name="Textplatzhalter 2">
            <a:extLst>
              <a:ext uri="{FF2B5EF4-FFF2-40B4-BE49-F238E27FC236}">
                <a16:creationId xmlns:a16="http://schemas.microsoft.com/office/drawing/2014/main" id="{E08C30B3-2302-4560-8DCA-155316BBA962}"/>
              </a:ext>
            </a:extLst>
          </p:cNvPr>
          <p:cNvSpPr>
            <a:spLocks noGrp="1"/>
          </p:cNvSpPr>
          <p:nvPr>
            <p:ph type="body" sz="quarter" idx="52" hasCustomPrompt="1"/>
          </p:nvPr>
        </p:nvSpPr>
        <p:spPr>
          <a:xfrm>
            <a:off x="285750" y="1541761"/>
            <a:ext cx="3055517" cy="2996901"/>
          </a:xfrm>
        </p:spPr>
        <p:txBody>
          <a:bodyPr tIns="0"/>
          <a:lstStyle>
            <a:lvl1pPr marL="216000" marR="0" indent="-216000" algn="l" defTabSz="6858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en-US" dirty="0"/>
              <a:t>Lorem ipsum dolor sit </a:t>
            </a:r>
            <a:r>
              <a:rPr lang="en-US" dirty="0" err="1"/>
              <a:t>amet</a:t>
            </a:r>
            <a:endParaRPr lang="en-US" dirty="0"/>
          </a:p>
          <a:p>
            <a:pPr lvl="0"/>
            <a:endParaRPr lang="vi-VN" dirty="0"/>
          </a:p>
        </p:txBody>
      </p:sp>
      <p:cxnSp>
        <p:nvCxnSpPr>
          <p:cNvPr id="8" name="Gerade Verbindung 7">
            <a:extLst>
              <a:ext uri="{FF2B5EF4-FFF2-40B4-BE49-F238E27FC236}">
                <a16:creationId xmlns:a16="http://schemas.microsoft.com/office/drawing/2014/main" id="{47A33637-B4B5-5549-B3CB-087B38AAF9C8}"/>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33F6ED2C-E691-2D3B-07F6-BDDD472E5E12}"/>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26001198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turstrom_Geschäftsfelder">
    <p:spTree>
      <p:nvGrpSpPr>
        <p:cNvPr id="1" name=""/>
        <p:cNvGrpSpPr/>
        <p:nvPr/>
      </p:nvGrpSpPr>
      <p:grpSpPr>
        <a:xfrm>
          <a:off x="0" y="0"/>
          <a:ext cx="0" cy="0"/>
          <a:chOff x="0" y="0"/>
          <a:chExt cx="0" cy="0"/>
        </a:xfrm>
      </p:grpSpPr>
      <p:sp>
        <p:nvSpPr>
          <p:cNvPr id="45" name="Text Placeholder 39">
            <a:extLst>
              <a:ext uri="{FF2B5EF4-FFF2-40B4-BE49-F238E27FC236}">
                <a16:creationId xmlns:a16="http://schemas.microsoft.com/office/drawing/2014/main" id="{BAB4B1E8-FEDC-4324-9F5B-C037D0DC1671}"/>
              </a:ext>
            </a:extLst>
          </p:cNvPr>
          <p:cNvSpPr>
            <a:spLocks noGrp="1"/>
          </p:cNvSpPr>
          <p:nvPr>
            <p:ph type="body" sz="quarter" idx="22" hasCustomPrompt="1"/>
          </p:nvPr>
        </p:nvSpPr>
        <p:spPr>
          <a:xfrm>
            <a:off x="285750" y="3663501"/>
            <a:ext cx="2743200" cy="1021267"/>
          </a:xfrm>
          <a:ln w="6350">
            <a:solidFill>
              <a:schemeClr val="tx1"/>
            </a:solidFill>
          </a:ln>
        </p:spPr>
        <p:txBody>
          <a:bodyPr vert="horz" wrap="square" lIns="108000" tIns="72000" rIns="108000" bIns="72000" rtlCol="0">
            <a:noAutofit/>
          </a:bodyPr>
          <a:lstStyle>
            <a:lvl1pPr>
              <a:lnSpc>
                <a:spcPct val="100000"/>
              </a:lnSpc>
              <a:spcBef>
                <a:spcPts val="0"/>
              </a:spcBef>
              <a:spcAft>
                <a:spcPts val="0"/>
              </a:spcAft>
              <a:buClr>
                <a:schemeClr val="bg2"/>
              </a:buClr>
              <a:defRPr lang="en-GB" sz="1100" dirty="0"/>
            </a:lvl1pPr>
            <a:lvl2pPr>
              <a:defRPr sz="1100"/>
            </a:lvl2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p:txBody>
      </p:sp>
      <p:sp>
        <p:nvSpPr>
          <p:cNvPr id="54" name="Text Placeholder 39">
            <a:extLst>
              <a:ext uri="{FF2B5EF4-FFF2-40B4-BE49-F238E27FC236}">
                <a16:creationId xmlns:a16="http://schemas.microsoft.com/office/drawing/2014/main" id="{E39D6423-DACB-49D1-B8DF-939808BF83A8}"/>
              </a:ext>
            </a:extLst>
          </p:cNvPr>
          <p:cNvSpPr>
            <a:spLocks noGrp="1"/>
          </p:cNvSpPr>
          <p:nvPr>
            <p:ph type="body" sz="quarter" idx="52" hasCustomPrompt="1"/>
          </p:nvPr>
        </p:nvSpPr>
        <p:spPr>
          <a:xfrm>
            <a:off x="3200400" y="3663501"/>
            <a:ext cx="2743200" cy="1021267"/>
          </a:xfrm>
          <a:ln w="6350">
            <a:solidFill>
              <a:schemeClr val="tx1"/>
            </a:solidFill>
          </a:ln>
        </p:spPr>
        <p:txBody>
          <a:bodyPr vert="horz" wrap="square" lIns="108000" tIns="72000" rIns="108000" bIns="72000" rtlCol="0">
            <a:noAutofit/>
          </a:bodyPr>
          <a:lstStyle>
            <a:lvl1pPr>
              <a:lnSpc>
                <a:spcPct val="100000"/>
              </a:lnSpc>
              <a:spcBef>
                <a:spcPts val="0"/>
              </a:spcBef>
              <a:spcAft>
                <a:spcPts val="0"/>
              </a:spcAft>
              <a:buClr>
                <a:schemeClr val="bg2"/>
              </a:buClr>
              <a:defRPr lang="en-GB" sz="1100" dirty="0"/>
            </a:lvl1pPr>
            <a:lvl2pPr>
              <a:defRPr sz="1100"/>
            </a:lvl2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p:txBody>
      </p:sp>
      <p:sp>
        <p:nvSpPr>
          <p:cNvPr id="55" name="Text Placeholder 39">
            <a:extLst>
              <a:ext uri="{FF2B5EF4-FFF2-40B4-BE49-F238E27FC236}">
                <a16:creationId xmlns:a16="http://schemas.microsoft.com/office/drawing/2014/main" id="{6117E12D-AEFF-4097-95C2-38A5AEC9D83E}"/>
              </a:ext>
            </a:extLst>
          </p:cNvPr>
          <p:cNvSpPr>
            <a:spLocks noGrp="1"/>
          </p:cNvSpPr>
          <p:nvPr>
            <p:ph type="body" sz="quarter" idx="53" hasCustomPrompt="1"/>
          </p:nvPr>
        </p:nvSpPr>
        <p:spPr>
          <a:xfrm>
            <a:off x="6115050" y="3663501"/>
            <a:ext cx="2743200" cy="1021267"/>
          </a:xfrm>
          <a:ln w="6350">
            <a:solidFill>
              <a:schemeClr val="tx1"/>
            </a:solidFill>
          </a:ln>
        </p:spPr>
        <p:txBody>
          <a:bodyPr vert="horz" wrap="square" lIns="108000" tIns="72000" rIns="108000" bIns="72000" rtlCol="0">
            <a:noAutofit/>
          </a:bodyPr>
          <a:lstStyle>
            <a:lvl1pPr>
              <a:lnSpc>
                <a:spcPct val="100000"/>
              </a:lnSpc>
              <a:spcBef>
                <a:spcPts val="0"/>
              </a:spcBef>
              <a:spcAft>
                <a:spcPts val="0"/>
              </a:spcAft>
              <a:buClr>
                <a:schemeClr val="bg2"/>
              </a:buClr>
              <a:defRPr lang="en-GB" sz="1100" dirty="0"/>
            </a:lvl1pPr>
            <a:lvl2pPr>
              <a:spcAft>
                <a:spcPts val="0"/>
              </a:spcAft>
              <a:defRPr sz="1100"/>
            </a:lvl2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p:txBody>
      </p:sp>
      <p:sp>
        <p:nvSpPr>
          <p:cNvPr id="3" name="Foliennummernplatzhalter 2">
            <a:extLst>
              <a:ext uri="{FF2B5EF4-FFF2-40B4-BE49-F238E27FC236}">
                <a16:creationId xmlns:a16="http://schemas.microsoft.com/office/drawing/2014/main" id="{201B010F-D97A-4FC3-B3C9-BB36EA5A068E}"/>
              </a:ext>
            </a:extLst>
          </p:cNvPr>
          <p:cNvSpPr>
            <a:spLocks noGrp="1"/>
          </p:cNvSpPr>
          <p:nvPr>
            <p:ph type="sldNum" sz="quarter" idx="42"/>
          </p:nvPr>
        </p:nvSpPr>
        <p:spPr/>
        <p:txBody>
          <a:bodyPr/>
          <a:lstStyle/>
          <a:p>
            <a:fld id="{908BDF16-B4A7-40A0-86DA-410738E7552A}" type="slidenum">
              <a:rPr lang="de-DE" noProof="0" smtClean="0"/>
              <a:pPr/>
              <a:t>‹Nr.›</a:t>
            </a:fld>
            <a:endParaRPr lang="de-DE" noProof="0"/>
          </a:p>
        </p:txBody>
      </p:sp>
      <p:sp>
        <p:nvSpPr>
          <p:cNvPr id="5" name="Titel 4">
            <a:extLst>
              <a:ext uri="{FF2B5EF4-FFF2-40B4-BE49-F238E27FC236}">
                <a16:creationId xmlns:a16="http://schemas.microsoft.com/office/drawing/2014/main" id="{549BCC02-0EB3-4B89-8CA1-E655499872E8}"/>
              </a:ext>
            </a:extLst>
          </p:cNvPr>
          <p:cNvSpPr>
            <a:spLocks noGrp="1"/>
          </p:cNvSpPr>
          <p:nvPr>
            <p:ph type="title" hasCustomPrompt="1"/>
          </p:nvPr>
        </p:nvSpPr>
        <p:spPr>
          <a:xfrm>
            <a:off x="286650" y="273844"/>
            <a:ext cx="8571600" cy="320400"/>
          </a:xfrm>
        </p:spPr>
        <p:txBody>
          <a:bodyPr/>
          <a:lstStyle>
            <a:lvl1pPr>
              <a:defRPr/>
            </a:lvl1pPr>
          </a:lstStyle>
          <a:p>
            <a:r>
              <a:rPr lang="de-DE" dirty="0" err="1"/>
              <a:t>Naturstrom_Geschäftsfelder</a:t>
            </a:r>
            <a:endParaRPr lang="de-DE" dirty="0"/>
          </a:p>
        </p:txBody>
      </p:sp>
      <p:sp>
        <p:nvSpPr>
          <p:cNvPr id="29" name="Text Placeholder 39">
            <a:extLst>
              <a:ext uri="{FF2B5EF4-FFF2-40B4-BE49-F238E27FC236}">
                <a16:creationId xmlns:a16="http://schemas.microsoft.com/office/drawing/2014/main" id="{70998970-454E-4FE7-844A-D2AA8767FF9F}"/>
              </a:ext>
            </a:extLst>
          </p:cNvPr>
          <p:cNvSpPr>
            <a:spLocks noGrp="1"/>
          </p:cNvSpPr>
          <p:nvPr>
            <p:ph type="body" sz="quarter" idx="43" hasCustomPrompt="1"/>
          </p:nvPr>
        </p:nvSpPr>
        <p:spPr>
          <a:xfrm>
            <a:off x="285751" y="1011293"/>
            <a:ext cx="2743200" cy="306000"/>
          </a:xfrm>
          <a:solidFill>
            <a:schemeClr val="bg2"/>
          </a:solidFill>
        </p:spPr>
        <p:txBody>
          <a:bodyPr wrap="square" lIns="72000" tIns="36000" rIns="72000" bIns="36000" anchor="ctr">
            <a:noAutofit/>
          </a:bodyPr>
          <a:lstStyle>
            <a:lvl1pPr marL="0" indent="0" algn="ctr">
              <a:buNone/>
              <a:defRPr sz="1400" b="1">
                <a:solidFill>
                  <a:schemeClr val="bg1"/>
                </a:solidFill>
              </a:defRPr>
            </a:lvl1pPr>
          </a:lstStyle>
          <a:p>
            <a:pPr lvl="0"/>
            <a:r>
              <a:rPr lang="en-US" dirty="0"/>
              <a:t>Lorem ipsum dolor sit </a:t>
            </a:r>
            <a:r>
              <a:rPr lang="en-US" dirty="0" err="1"/>
              <a:t>amet</a:t>
            </a:r>
            <a:endParaRPr lang="en-GB" dirty="0"/>
          </a:p>
        </p:txBody>
      </p:sp>
      <p:sp>
        <p:nvSpPr>
          <p:cNvPr id="32" name="Text Placeholder 39">
            <a:extLst>
              <a:ext uri="{FF2B5EF4-FFF2-40B4-BE49-F238E27FC236}">
                <a16:creationId xmlns:a16="http://schemas.microsoft.com/office/drawing/2014/main" id="{3D4C849C-9021-4171-9740-3C5AC122C415}"/>
              </a:ext>
            </a:extLst>
          </p:cNvPr>
          <p:cNvSpPr>
            <a:spLocks noGrp="1"/>
          </p:cNvSpPr>
          <p:nvPr>
            <p:ph type="body" sz="quarter" idx="44" hasCustomPrompt="1"/>
          </p:nvPr>
        </p:nvSpPr>
        <p:spPr>
          <a:xfrm>
            <a:off x="3200400" y="1011293"/>
            <a:ext cx="2743200" cy="306000"/>
          </a:xfrm>
          <a:solidFill>
            <a:schemeClr val="bg2"/>
          </a:solidFill>
        </p:spPr>
        <p:txBody>
          <a:bodyPr wrap="square" lIns="72000" tIns="36000" rIns="72000" bIns="36000" anchor="ctr">
            <a:noAutofit/>
          </a:bodyPr>
          <a:lstStyle>
            <a:lvl1pPr marL="0" indent="0" algn="ctr">
              <a:buNone/>
              <a:defRPr sz="1400" b="1">
                <a:solidFill>
                  <a:schemeClr val="bg1"/>
                </a:solidFill>
              </a:defRPr>
            </a:lvl1pPr>
          </a:lstStyle>
          <a:p>
            <a:pPr lvl="0"/>
            <a:r>
              <a:rPr lang="en-US" dirty="0"/>
              <a:t>Lorem ipsum dolor sit </a:t>
            </a:r>
            <a:r>
              <a:rPr lang="en-US" dirty="0" err="1"/>
              <a:t>amet</a:t>
            </a:r>
            <a:endParaRPr lang="en-GB" dirty="0"/>
          </a:p>
        </p:txBody>
      </p:sp>
      <p:sp>
        <p:nvSpPr>
          <p:cNvPr id="33" name="Text Placeholder 39">
            <a:extLst>
              <a:ext uri="{FF2B5EF4-FFF2-40B4-BE49-F238E27FC236}">
                <a16:creationId xmlns:a16="http://schemas.microsoft.com/office/drawing/2014/main" id="{60255966-E233-4A89-97E4-B62C002C8F62}"/>
              </a:ext>
            </a:extLst>
          </p:cNvPr>
          <p:cNvSpPr>
            <a:spLocks noGrp="1"/>
          </p:cNvSpPr>
          <p:nvPr>
            <p:ph type="body" sz="quarter" idx="45" hasCustomPrompt="1"/>
          </p:nvPr>
        </p:nvSpPr>
        <p:spPr>
          <a:xfrm>
            <a:off x="6115050" y="1011293"/>
            <a:ext cx="2743200" cy="306000"/>
          </a:xfrm>
          <a:solidFill>
            <a:schemeClr val="bg2"/>
          </a:solidFill>
        </p:spPr>
        <p:txBody>
          <a:bodyPr wrap="square" lIns="72000" tIns="36000" rIns="72000" bIns="36000" anchor="ctr">
            <a:noAutofit/>
          </a:bodyPr>
          <a:lstStyle>
            <a:lvl1pPr marL="0" indent="0" algn="ctr">
              <a:buNone/>
              <a:defRPr sz="1400" b="1">
                <a:solidFill>
                  <a:schemeClr val="bg1"/>
                </a:solidFill>
              </a:defRPr>
            </a:lvl1pPr>
          </a:lstStyle>
          <a:p>
            <a:pPr lvl="0"/>
            <a:r>
              <a:rPr lang="en-US" dirty="0"/>
              <a:t>Lorem ipsum dolor sit </a:t>
            </a:r>
            <a:r>
              <a:rPr lang="en-US" dirty="0" err="1"/>
              <a:t>amet</a:t>
            </a:r>
            <a:endParaRPr lang="en-GB" dirty="0"/>
          </a:p>
        </p:txBody>
      </p:sp>
      <p:sp>
        <p:nvSpPr>
          <p:cNvPr id="35" name="Bildplatzhalter 34">
            <a:extLst>
              <a:ext uri="{FF2B5EF4-FFF2-40B4-BE49-F238E27FC236}">
                <a16:creationId xmlns:a16="http://schemas.microsoft.com/office/drawing/2014/main" id="{E2C472FE-1270-41AD-B10B-3EDF5B501097}"/>
              </a:ext>
            </a:extLst>
          </p:cNvPr>
          <p:cNvSpPr>
            <a:spLocks noGrp="1"/>
          </p:cNvSpPr>
          <p:nvPr>
            <p:ph type="pic" sz="quarter" idx="46" hasCustomPrompt="1"/>
          </p:nvPr>
        </p:nvSpPr>
        <p:spPr>
          <a:xfrm>
            <a:off x="285750" y="1458257"/>
            <a:ext cx="2743200" cy="2062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8" name="Bildplatzhalter 37">
            <a:extLst>
              <a:ext uri="{FF2B5EF4-FFF2-40B4-BE49-F238E27FC236}">
                <a16:creationId xmlns:a16="http://schemas.microsoft.com/office/drawing/2014/main" id="{60654391-7A4E-4642-A3EF-A1364FDA197F}"/>
              </a:ext>
            </a:extLst>
          </p:cNvPr>
          <p:cNvSpPr>
            <a:spLocks noGrp="1"/>
          </p:cNvSpPr>
          <p:nvPr>
            <p:ph type="pic" sz="quarter" idx="47" hasCustomPrompt="1"/>
          </p:nvPr>
        </p:nvSpPr>
        <p:spPr>
          <a:xfrm>
            <a:off x="6115050" y="1458257"/>
            <a:ext cx="2743200" cy="2062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39" name="Bildplatzhalter 38">
            <a:extLst>
              <a:ext uri="{FF2B5EF4-FFF2-40B4-BE49-F238E27FC236}">
                <a16:creationId xmlns:a16="http://schemas.microsoft.com/office/drawing/2014/main" id="{AD0A0546-D4A1-4890-9E0C-702471BC899B}"/>
              </a:ext>
            </a:extLst>
          </p:cNvPr>
          <p:cNvSpPr>
            <a:spLocks noGrp="1"/>
          </p:cNvSpPr>
          <p:nvPr>
            <p:ph type="pic" sz="quarter" idx="48" hasCustomPrompt="1"/>
          </p:nvPr>
        </p:nvSpPr>
        <p:spPr>
          <a:xfrm>
            <a:off x="3200400" y="1458257"/>
            <a:ext cx="2743200" cy="2062800"/>
          </a:xfrm>
          <a:custGeom>
            <a:avLst/>
            <a:gdLst>
              <a:gd name="connsiteX0" fmla="*/ 0 w 9144000"/>
              <a:gd name="connsiteY0" fmla="*/ 0 h 4277516"/>
              <a:gd name="connsiteX1" fmla="*/ 9144000 w 9144000"/>
              <a:gd name="connsiteY1" fmla="*/ 0 h 4277516"/>
              <a:gd name="connsiteX2" fmla="*/ 9144000 w 9144000"/>
              <a:gd name="connsiteY2" fmla="*/ 4277516 h 4277516"/>
              <a:gd name="connsiteX3" fmla="*/ 0 w 9144000"/>
              <a:gd name="connsiteY3" fmla="*/ 4277516 h 4277516"/>
            </a:gdLst>
            <a:ahLst/>
            <a:cxnLst>
              <a:cxn ang="0">
                <a:pos x="connsiteX0" y="connsiteY0"/>
              </a:cxn>
              <a:cxn ang="0">
                <a:pos x="connsiteX1" y="connsiteY1"/>
              </a:cxn>
              <a:cxn ang="0">
                <a:pos x="connsiteX2" y="connsiteY2"/>
              </a:cxn>
              <a:cxn ang="0">
                <a:pos x="connsiteX3" y="connsiteY3"/>
              </a:cxn>
            </a:cxnLst>
            <a:rect l="l" t="t" r="r" b="b"/>
            <a:pathLst>
              <a:path w="9144000" h="4277516">
                <a:moveTo>
                  <a:pt x="0" y="0"/>
                </a:moveTo>
                <a:lnTo>
                  <a:pt x="9144000" y="0"/>
                </a:lnTo>
                <a:lnTo>
                  <a:pt x="9144000" y="4277516"/>
                </a:lnTo>
                <a:lnTo>
                  <a:pt x="0" y="4277516"/>
                </a:lnTo>
                <a:close/>
              </a:path>
            </a:pathLst>
          </a:custGeom>
          <a:solidFill>
            <a:schemeClr val="bg2"/>
          </a:solidFill>
        </p:spPr>
        <p:txBody>
          <a:bodyPr wrap="square" lIns="180000" tIns="108000" rIns="0">
            <a:noAutofit/>
          </a:bodyPr>
          <a:lstStyle>
            <a:lvl1pPr marL="0" indent="0" algn="l">
              <a:buNone/>
              <a:defRPr sz="1000" b="1">
                <a:solidFill>
                  <a:schemeClr val="bg1"/>
                </a:solidFill>
              </a:defRPr>
            </a:lvl1pPr>
          </a:lstStyle>
          <a:p>
            <a:r>
              <a:rPr lang="de-DE" dirty="0"/>
              <a:t>Fügen Sie über</a:t>
            </a:r>
            <a:br>
              <a:rPr lang="de-DE" dirty="0"/>
            </a:br>
            <a:r>
              <a:rPr lang="de-DE" dirty="0"/>
              <a:t>das Icon Symbol </a:t>
            </a:r>
            <a:br>
              <a:rPr lang="de-DE" dirty="0"/>
            </a:br>
            <a:r>
              <a:rPr lang="de-DE" dirty="0"/>
              <a:t>ein Bild ein.</a:t>
            </a:r>
          </a:p>
        </p:txBody>
      </p:sp>
      <p:sp>
        <p:nvSpPr>
          <p:cNvPr id="49" name="Text Placeholder 7">
            <a:extLst>
              <a:ext uri="{FF2B5EF4-FFF2-40B4-BE49-F238E27FC236}">
                <a16:creationId xmlns:a16="http://schemas.microsoft.com/office/drawing/2014/main" id="{F0D60CB3-95AA-45B9-ABA7-ABCD662BFAC5}"/>
              </a:ext>
            </a:extLst>
          </p:cNvPr>
          <p:cNvSpPr>
            <a:spLocks noGrp="1"/>
          </p:cNvSpPr>
          <p:nvPr>
            <p:ph type="body" sz="quarter" idx="49" hasCustomPrompt="1"/>
          </p:nvPr>
        </p:nvSpPr>
        <p:spPr>
          <a:xfrm>
            <a:off x="2671118" y="4469324"/>
            <a:ext cx="257820" cy="215444"/>
          </a:xfrm>
        </p:spPr>
        <p:txBody>
          <a:bodyPr wrap="square" lIns="0" tIns="0" rIns="0" bIns="0" anchor="ctr">
            <a:spAutoFit/>
          </a:bodyPr>
          <a:lstStyle>
            <a:lvl1pPr marL="0" indent="0" algn="ctr">
              <a:buNone/>
              <a:defRPr sz="1400" b="1">
                <a:solidFill>
                  <a:schemeClr val="bg1">
                    <a:lumMod val="75000"/>
                  </a:schemeClr>
                </a:solidFill>
                <a:latin typeface="+mn-lt"/>
              </a:defRPr>
            </a:lvl1pPr>
          </a:lstStyle>
          <a:p>
            <a:pPr lvl="0"/>
            <a:r>
              <a:rPr lang="da-DK" dirty="0"/>
              <a:t>01</a:t>
            </a:r>
          </a:p>
        </p:txBody>
      </p:sp>
      <p:sp>
        <p:nvSpPr>
          <p:cNvPr id="50" name="Text Placeholder 7">
            <a:extLst>
              <a:ext uri="{FF2B5EF4-FFF2-40B4-BE49-F238E27FC236}">
                <a16:creationId xmlns:a16="http://schemas.microsoft.com/office/drawing/2014/main" id="{D1ABA5D4-E2ED-4547-956D-49B66B034048}"/>
              </a:ext>
            </a:extLst>
          </p:cNvPr>
          <p:cNvSpPr>
            <a:spLocks noGrp="1"/>
          </p:cNvSpPr>
          <p:nvPr>
            <p:ph type="body" sz="quarter" idx="50" hasCustomPrompt="1"/>
          </p:nvPr>
        </p:nvSpPr>
        <p:spPr>
          <a:xfrm>
            <a:off x="5585767" y="4469324"/>
            <a:ext cx="257820" cy="215444"/>
          </a:xfrm>
        </p:spPr>
        <p:txBody>
          <a:bodyPr wrap="square" lIns="0" tIns="0" rIns="0" bIns="0" anchor="ctr">
            <a:spAutoFit/>
          </a:bodyPr>
          <a:lstStyle>
            <a:lvl1pPr marL="0" indent="0" algn="ctr">
              <a:buNone/>
              <a:defRPr sz="1400" b="1">
                <a:solidFill>
                  <a:schemeClr val="bg1">
                    <a:lumMod val="75000"/>
                  </a:schemeClr>
                </a:solidFill>
                <a:latin typeface="+mn-lt"/>
              </a:defRPr>
            </a:lvl1pPr>
          </a:lstStyle>
          <a:p>
            <a:pPr lvl="0"/>
            <a:r>
              <a:rPr lang="da-DK" dirty="0"/>
              <a:t>02</a:t>
            </a:r>
          </a:p>
        </p:txBody>
      </p:sp>
      <p:sp>
        <p:nvSpPr>
          <p:cNvPr id="51" name="Text Placeholder 7">
            <a:extLst>
              <a:ext uri="{FF2B5EF4-FFF2-40B4-BE49-F238E27FC236}">
                <a16:creationId xmlns:a16="http://schemas.microsoft.com/office/drawing/2014/main" id="{10DA1FAB-2D0E-41CE-B1CF-11DED11B6273}"/>
              </a:ext>
            </a:extLst>
          </p:cNvPr>
          <p:cNvSpPr>
            <a:spLocks noGrp="1"/>
          </p:cNvSpPr>
          <p:nvPr>
            <p:ph type="body" sz="quarter" idx="51" hasCustomPrompt="1"/>
          </p:nvPr>
        </p:nvSpPr>
        <p:spPr>
          <a:xfrm>
            <a:off x="8501178" y="4469324"/>
            <a:ext cx="257820" cy="215444"/>
          </a:xfrm>
        </p:spPr>
        <p:txBody>
          <a:bodyPr wrap="square" lIns="0" tIns="0" rIns="0" bIns="0" anchor="ctr">
            <a:spAutoFit/>
          </a:bodyPr>
          <a:lstStyle>
            <a:lvl1pPr marL="0" indent="0" algn="ctr">
              <a:buNone/>
              <a:defRPr sz="1400" b="1">
                <a:solidFill>
                  <a:schemeClr val="bg1">
                    <a:lumMod val="75000"/>
                  </a:schemeClr>
                </a:solidFill>
                <a:latin typeface="+mn-lt"/>
              </a:defRPr>
            </a:lvl1pPr>
          </a:lstStyle>
          <a:p>
            <a:pPr lvl="0"/>
            <a:r>
              <a:rPr lang="da-DK" dirty="0"/>
              <a:t>03</a:t>
            </a:r>
          </a:p>
        </p:txBody>
      </p:sp>
      <p:cxnSp>
        <p:nvCxnSpPr>
          <p:cNvPr id="17" name="Gerade Verbindung 16">
            <a:extLst>
              <a:ext uri="{FF2B5EF4-FFF2-40B4-BE49-F238E27FC236}">
                <a16:creationId xmlns:a16="http://schemas.microsoft.com/office/drawing/2014/main" id="{A7CD1EC7-306A-B44D-92D2-BCA9E072DB47}"/>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8E3DA9FC-CA8E-D366-229F-80350136B046}"/>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255179859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Kontaktfoli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4E6B26C-1714-428A-A4AC-CD663A0B18A3}"/>
              </a:ext>
            </a:extLst>
          </p:cNvPr>
          <p:cNvSpPr>
            <a:spLocks noGrp="1"/>
          </p:cNvSpPr>
          <p:nvPr>
            <p:ph type="pic" sz="quarter" idx="10" hasCustomPrompt="1"/>
          </p:nvPr>
        </p:nvSpPr>
        <p:spPr>
          <a:xfrm>
            <a:off x="3312159" y="0"/>
            <a:ext cx="5831840" cy="4032990"/>
          </a:xfrm>
          <a:custGeom>
            <a:avLst/>
            <a:gdLst>
              <a:gd name="connsiteX0" fmla="*/ 2015798 w 5831840"/>
              <a:gd name="connsiteY0" fmla="*/ 3540781 h 4032990"/>
              <a:gd name="connsiteX1" fmla="*/ 1920934 w 5831840"/>
              <a:gd name="connsiteY1" fmla="*/ 3635644 h 4032990"/>
              <a:gd name="connsiteX2" fmla="*/ 2015798 w 5831840"/>
              <a:gd name="connsiteY2" fmla="*/ 3730506 h 4032990"/>
              <a:gd name="connsiteX3" fmla="*/ 2110659 w 5831840"/>
              <a:gd name="connsiteY3" fmla="*/ 3635644 h 4032990"/>
              <a:gd name="connsiteX4" fmla="*/ 2015798 w 5831840"/>
              <a:gd name="connsiteY4" fmla="*/ 3540781 h 4032990"/>
              <a:gd name="connsiteX5" fmla="*/ 2471137 w 5831840"/>
              <a:gd name="connsiteY5" fmla="*/ 3477088 h 4032990"/>
              <a:gd name="connsiteX6" fmla="*/ 2312581 w 5831840"/>
              <a:gd name="connsiteY6" fmla="*/ 3635644 h 4032990"/>
              <a:gd name="connsiteX7" fmla="*/ 2471137 w 5831840"/>
              <a:gd name="connsiteY7" fmla="*/ 3794197 h 4032990"/>
              <a:gd name="connsiteX8" fmla="*/ 2629692 w 5831840"/>
              <a:gd name="connsiteY8" fmla="*/ 3635644 h 4032990"/>
              <a:gd name="connsiteX9" fmla="*/ 2471137 w 5831840"/>
              <a:gd name="connsiteY9" fmla="*/ 3477088 h 4032990"/>
              <a:gd name="connsiteX10" fmla="*/ 2015798 w 5831840"/>
              <a:gd name="connsiteY10" fmla="*/ 3127452 h 4032990"/>
              <a:gd name="connsiteX11" fmla="*/ 1968365 w 5831840"/>
              <a:gd name="connsiteY11" fmla="*/ 3176239 h 4032990"/>
              <a:gd name="connsiteX12" fmla="*/ 2015798 w 5831840"/>
              <a:gd name="connsiteY12" fmla="*/ 3223671 h 4032990"/>
              <a:gd name="connsiteX13" fmla="*/ 2063228 w 5831840"/>
              <a:gd name="connsiteY13" fmla="*/ 3176239 h 4032990"/>
              <a:gd name="connsiteX14" fmla="*/ 2015798 w 5831840"/>
              <a:gd name="connsiteY14" fmla="*/ 3127452 h 4032990"/>
              <a:gd name="connsiteX15" fmla="*/ 2471137 w 5831840"/>
              <a:gd name="connsiteY15" fmla="*/ 3104415 h 4032990"/>
              <a:gd name="connsiteX16" fmla="*/ 2399312 w 5831840"/>
              <a:gd name="connsiteY16" fmla="*/ 3176239 h 4032990"/>
              <a:gd name="connsiteX17" fmla="*/ 2471137 w 5831840"/>
              <a:gd name="connsiteY17" fmla="*/ 3248063 h 4032990"/>
              <a:gd name="connsiteX18" fmla="*/ 2542961 w 5831840"/>
              <a:gd name="connsiteY18" fmla="*/ 3176239 h 4032990"/>
              <a:gd name="connsiteX19" fmla="*/ 2471137 w 5831840"/>
              <a:gd name="connsiteY19" fmla="*/ 3104415 h 4032990"/>
              <a:gd name="connsiteX20" fmla="*/ 2925121 w 5831840"/>
              <a:gd name="connsiteY20" fmla="*/ 3065114 h 4032990"/>
              <a:gd name="connsiteX21" fmla="*/ 2813995 w 5831840"/>
              <a:gd name="connsiteY21" fmla="*/ 3176239 h 4032990"/>
              <a:gd name="connsiteX22" fmla="*/ 2925121 w 5831840"/>
              <a:gd name="connsiteY22" fmla="*/ 3287364 h 4032990"/>
              <a:gd name="connsiteX23" fmla="*/ 3037601 w 5831840"/>
              <a:gd name="connsiteY23" fmla="*/ 3176239 h 4032990"/>
              <a:gd name="connsiteX24" fmla="*/ 2925121 w 5831840"/>
              <a:gd name="connsiteY24" fmla="*/ 3065114 h 4032990"/>
              <a:gd name="connsiteX25" fmla="*/ 3379104 w 5831840"/>
              <a:gd name="connsiteY25" fmla="*/ 3050207 h 4032990"/>
              <a:gd name="connsiteX26" fmla="*/ 3251717 w 5831840"/>
              <a:gd name="connsiteY26" fmla="*/ 3176239 h 4032990"/>
              <a:gd name="connsiteX27" fmla="*/ 3379104 w 5831840"/>
              <a:gd name="connsiteY27" fmla="*/ 3302270 h 4032990"/>
              <a:gd name="connsiteX28" fmla="*/ 3506491 w 5831840"/>
              <a:gd name="connsiteY28" fmla="*/ 3176239 h 4032990"/>
              <a:gd name="connsiteX29" fmla="*/ 3379104 w 5831840"/>
              <a:gd name="connsiteY29" fmla="*/ 3050207 h 4032990"/>
              <a:gd name="connsiteX30" fmla="*/ 2923765 w 5831840"/>
              <a:gd name="connsiteY30" fmla="*/ 2669403 h 4032990"/>
              <a:gd name="connsiteX31" fmla="*/ 2876333 w 5831840"/>
              <a:gd name="connsiteY31" fmla="*/ 2716834 h 4032990"/>
              <a:gd name="connsiteX32" fmla="*/ 2923765 w 5831840"/>
              <a:gd name="connsiteY32" fmla="*/ 2765620 h 4032990"/>
              <a:gd name="connsiteX33" fmla="*/ 2971197 w 5831840"/>
              <a:gd name="connsiteY33" fmla="*/ 2716834 h 4032990"/>
              <a:gd name="connsiteX34" fmla="*/ 2923765 w 5831840"/>
              <a:gd name="connsiteY34" fmla="*/ 2669403 h 4032990"/>
              <a:gd name="connsiteX35" fmla="*/ 3379105 w 5831840"/>
              <a:gd name="connsiteY35" fmla="*/ 2661270 h 4032990"/>
              <a:gd name="connsiteX36" fmla="*/ 3323542 w 5831840"/>
              <a:gd name="connsiteY36" fmla="*/ 2716833 h 4032990"/>
              <a:gd name="connsiteX37" fmla="*/ 3379105 w 5831840"/>
              <a:gd name="connsiteY37" fmla="*/ 2773751 h 4032990"/>
              <a:gd name="connsiteX38" fmla="*/ 3434668 w 5831840"/>
              <a:gd name="connsiteY38" fmla="*/ 2716833 h 4032990"/>
              <a:gd name="connsiteX39" fmla="*/ 3379105 w 5831840"/>
              <a:gd name="connsiteY39" fmla="*/ 2661270 h 4032990"/>
              <a:gd name="connsiteX40" fmla="*/ 3834444 w 5831840"/>
              <a:gd name="connsiteY40" fmla="*/ 2645008 h 4032990"/>
              <a:gd name="connsiteX41" fmla="*/ 3762620 w 5831840"/>
              <a:gd name="connsiteY41" fmla="*/ 2716832 h 4032990"/>
              <a:gd name="connsiteX42" fmla="*/ 3834444 w 5831840"/>
              <a:gd name="connsiteY42" fmla="*/ 2788657 h 4032990"/>
              <a:gd name="connsiteX43" fmla="*/ 3906268 w 5831840"/>
              <a:gd name="connsiteY43" fmla="*/ 2716832 h 4032990"/>
              <a:gd name="connsiteX44" fmla="*/ 3834444 w 5831840"/>
              <a:gd name="connsiteY44" fmla="*/ 2645008 h 4032990"/>
              <a:gd name="connsiteX45" fmla="*/ 4287073 w 5831840"/>
              <a:gd name="connsiteY45" fmla="*/ 2638233 h 4032990"/>
              <a:gd name="connsiteX46" fmla="*/ 4208472 w 5831840"/>
              <a:gd name="connsiteY46" fmla="*/ 2716834 h 4032990"/>
              <a:gd name="connsiteX47" fmla="*/ 4287073 w 5831840"/>
              <a:gd name="connsiteY47" fmla="*/ 2795434 h 4032990"/>
              <a:gd name="connsiteX48" fmla="*/ 4367028 w 5831840"/>
              <a:gd name="connsiteY48" fmla="*/ 2716834 h 4032990"/>
              <a:gd name="connsiteX49" fmla="*/ 4287073 w 5831840"/>
              <a:gd name="connsiteY49" fmla="*/ 2638233 h 4032990"/>
              <a:gd name="connsiteX50" fmla="*/ 4742413 w 5831840"/>
              <a:gd name="connsiteY50" fmla="*/ 2605708 h 4032990"/>
              <a:gd name="connsiteX51" fmla="*/ 4631287 w 5831840"/>
              <a:gd name="connsiteY51" fmla="*/ 2716834 h 4032990"/>
              <a:gd name="connsiteX52" fmla="*/ 4742413 w 5831840"/>
              <a:gd name="connsiteY52" fmla="*/ 2827958 h 4032990"/>
              <a:gd name="connsiteX53" fmla="*/ 4853538 w 5831840"/>
              <a:gd name="connsiteY53" fmla="*/ 2716834 h 4032990"/>
              <a:gd name="connsiteX54" fmla="*/ 4742413 w 5831840"/>
              <a:gd name="connsiteY54" fmla="*/ 2605708 h 4032990"/>
              <a:gd name="connsiteX55" fmla="*/ 5197752 w 5831840"/>
              <a:gd name="connsiteY55" fmla="*/ 2590801 h 4032990"/>
              <a:gd name="connsiteX56" fmla="*/ 5070365 w 5831840"/>
              <a:gd name="connsiteY56" fmla="*/ 2716834 h 4032990"/>
              <a:gd name="connsiteX57" fmla="*/ 5197752 w 5831840"/>
              <a:gd name="connsiteY57" fmla="*/ 2844220 h 4032990"/>
              <a:gd name="connsiteX58" fmla="*/ 5325139 w 5831840"/>
              <a:gd name="connsiteY58" fmla="*/ 2716834 h 4032990"/>
              <a:gd name="connsiteX59" fmla="*/ 5197752 w 5831840"/>
              <a:gd name="connsiteY59" fmla="*/ 2590801 h 4032990"/>
              <a:gd name="connsiteX60" fmla="*/ 5196396 w 5831840"/>
              <a:gd name="connsiteY60" fmla="*/ 2203221 h 4032990"/>
              <a:gd name="connsiteX61" fmla="*/ 5140833 w 5831840"/>
              <a:gd name="connsiteY61" fmla="*/ 2258783 h 4032990"/>
              <a:gd name="connsiteX62" fmla="*/ 5196396 w 5831840"/>
              <a:gd name="connsiteY62" fmla="*/ 2314347 h 4032990"/>
              <a:gd name="connsiteX63" fmla="*/ 5251958 w 5831840"/>
              <a:gd name="connsiteY63" fmla="*/ 2258783 h 4032990"/>
              <a:gd name="connsiteX64" fmla="*/ 5196396 w 5831840"/>
              <a:gd name="connsiteY64" fmla="*/ 2203221 h 4032990"/>
              <a:gd name="connsiteX65" fmla="*/ 5650380 w 5831840"/>
              <a:gd name="connsiteY65" fmla="*/ 2163921 h 4032990"/>
              <a:gd name="connsiteX66" fmla="*/ 5556872 w 5831840"/>
              <a:gd name="connsiteY66" fmla="*/ 2258783 h 4032990"/>
              <a:gd name="connsiteX67" fmla="*/ 5650380 w 5831840"/>
              <a:gd name="connsiteY67" fmla="*/ 2355000 h 4032990"/>
              <a:gd name="connsiteX68" fmla="*/ 5746597 w 5831840"/>
              <a:gd name="connsiteY68" fmla="*/ 2258783 h 4032990"/>
              <a:gd name="connsiteX69" fmla="*/ 5650380 w 5831840"/>
              <a:gd name="connsiteY69" fmla="*/ 2163921 h 4032990"/>
              <a:gd name="connsiteX70" fmla="*/ 5650381 w 5831840"/>
              <a:gd name="connsiteY70" fmla="*/ 1743815 h 4032990"/>
              <a:gd name="connsiteX71" fmla="*/ 5594817 w 5831840"/>
              <a:gd name="connsiteY71" fmla="*/ 1799378 h 4032990"/>
              <a:gd name="connsiteX72" fmla="*/ 5650381 w 5831840"/>
              <a:gd name="connsiteY72" fmla="*/ 1854941 h 4032990"/>
              <a:gd name="connsiteX73" fmla="*/ 5707298 w 5831840"/>
              <a:gd name="connsiteY73" fmla="*/ 1799378 h 4032990"/>
              <a:gd name="connsiteX74" fmla="*/ 5650381 w 5831840"/>
              <a:gd name="connsiteY74" fmla="*/ 1743815 h 4032990"/>
              <a:gd name="connsiteX75" fmla="*/ 5650380 w 5831840"/>
              <a:gd name="connsiteY75" fmla="*/ 1308803 h 4032990"/>
              <a:gd name="connsiteX76" fmla="*/ 5619211 w 5831840"/>
              <a:gd name="connsiteY76" fmla="*/ 1339973 h 4032990"/>
              <a:gd name="connsiteX77" fmla="*/ 5650380 w 5831840"/>
              <a:gd name="connsiteY77" fmla="*/ 1371142 h 4032990"/>
              <a:gd name="connsiteX78" fmla="*/ 5682903 w 5831840"/>
              <a:gd name="connsiteY78" fmla="*/ 1339973 h 4032990"/>
              <a:gd name="connsiteX79" fmla="*/ 5650380 w 5831840"/>
              <a:gd name="connsiteY79" fmla="*/ 1308803 h 4032990"/>
              <a:gd name="connsiteX80" fmla="*/ 0 w 5831840"/>
              <a:gd name="connsiteY80" fmla="*/ 0 h 4032990"/>
              <a:gd name="connsiteX81" fmla="*/ 5831840 w 5831840"/>
              <a:gd name="connsiteY81" fmla="*/ 0 h 4032990"/>
              <a:gd name="connsiteX82" fmla="*/ 5831840 w 5831840"/>
              <a:gd name="connsiteY82" fmla="*/ 924560 h 4032990"/>
              <a:gd name="connsiteX83" fmla="*/ 5831839 w 5831840"/>
              <a:gd name="connsiteY83" fmla="*/ 924560 h 4032990"/>
              <a:gd name="connsiteX84" fmla="*/ 5831839 w 5831840"/>
              <a:gd name="connsiteY84" fmla="*/ 2633129 h 4032990"/>
              <a:gd name="connsiteX85" fmla="*/ 5820624 w 5831840"/>
              <a:gd name="connsiteY85" fmla="*/ 2625213 h 4032990"/>
              <a:gd name="connsiteX86" fmla="*/ 5760149 w 5831840"/>
              <a:gd name="connsiteY86" fmla="*/ 2575917 h 4032990"/>
              <a:gd name="connsiteX87" fmla="*/ 5687329 w 5831840"/>
              <a:gd name="connsiteY87" fmla="*/ 2557855 h 4032990"/>
              <a:gd name="connsiteX88" fmla="*/ 5527059 w 5831840"/>
              <a:gd name="connsiteY88" fmla="*/ 2676200 h 4032990"/>
              <a:gd name="connsiteX89" fmla="*/ 5527059 w 5831840"/>
              <a:gd name="connsiteY89" fmla="*/ 2677556 h 4032990"/>
              <a:gd name="connsiteX90" fmla="*/ 5521638 w 5831840"/>
              <a:gd name="connsiteY90" fmla="*/ 2714148 h 4032990"/>
              <a:gd name="connsiteX91" fmla="*/ 5398316 w 5831840"/>
              <a:gd name="connsiteY91" fmla="*/ 3033972 h 4032990"/>
              <a:gd name="connsiteX92" fmla="*/ 5227565 w 5831840"/>
              <a:gd name="connsiteY92" fmla="*/ 2985184 h 4032990"/>
              <a:gd name="connsiteX93" fmla="*/ 5172003 w 5831840"/>
              <a:gd name="connsiteY93" fmla="*/ 2993313 h 4032990"/>
              <a:gd name="connsiteX94" fmla="*/ 4987698 w 5831840"/>
              <a:gd name="connsiteY94" fmla="*/ 3124765 h 4032990"/>
              <a:gd name="connsiteX95" fmla="*/ 4689560 w 5831840"/>
              <a:gd name="connsiteY95" fmla="*/ 3023131 h 4032990"/>
              <a:gd name="connsiteX96" fmla="*/ 4673297 w 5831840"/>
              <a:gd name="connsiteY96" fmla="*/ 3032616 h 4032990"/>
              <a:gd name="connsiteX97" fmla="*/ 4654325 w 5831840"/>
              <a:gd name="connsiteY97" fmla="*/ 3044812 h 4032990"/>
              <a:gd name="connsiteX98" fmla="*/ 4591987 w 5831840"/>
              <a:gd name="connsiteY98" fmla="*/ 3127474 h 4032990"/>
              <a:gd name="connsiteX99" fmla="*/ 4666521 w 5831840"/>
              <a:gd name="connsiteY99" fmla="*/ 3303647 h 4032990"/>
              <a:gd name="connsiteX100" fmla="*/ 4543201 w 5831840"/>
              <a:gd name="connsiteY100" fmla="*/ 3513702 h 4032990"/>
              <a:gd name="connsiteX101" fmla="*/ 4369738 w 5831840"/>
              <a:gd name="connsiteY101" fmla="*/ 3333459 h 4032990"/>
              <a:gd name="connsiteX102" fmla="*/ 4436141 w 5831840"/>
              <a:gd name="connsiteY102" fmla="*/ 3092240 h 4032990"/>
              <a:gd name="connsiteX103" fmla="*/ 4312821 w 5831840"/>
              <a:gd name="connsiteY103" fmla="*/ 3017710 h 4032990"/>
              <a:gd name="connsiteX104" fmla="*/ 4144779 w 5831840"/>
              <a:gd name="connsiteY104" fmla="*/ 3210141 h 4032990"/>
              <a:gd name="connsiteX105" fmla="*/ 4207117 w 5831840"/>
              <a:gd name="connsiteY105" fmla="*/ 3443231 h 4032990"/>
              <a:gd name="connsiteX106" fmla="*/ 4116320 w 5831840"/>
              <a:gd name="connsiteY106" fmla="*/ 3517767 h 4032990"/>
              <a:gd name="connsiteX107" fmla="*/ 3891361 w 5831840"/>
              <a:gd name="connsiteY107" fmla="*/ 3355146 h 4032990"/>
              <a:gd name="connsiteX108" fmla="*/ 3980803 w 5831840"/>
              <a:gd name="connsiteY108" fmla="*/ 3123411 h 4032990"/>
              <a:gd name="connsiteX109" fmla="*/ 3907622 w 5831840"/>
              <a:gd name="connsiteY109" fmla="*/ 3043458 h 4032990"/>
              <a:gd name="connsiteX110" fmla="*/ 3708412 w 5831840"/>
              <a:gd name="connsiteY110" fmla="*/ 3231825 h 4032990"/>
              <a:gd name="connsiteX111" fmla="*/ 3788367 w 5831840"/>
              <a:gd name="connsiteY111" fmla="*/ 3317198 h 4032990"/>
              <a:gd name="connsiteX112" fmla="*/ 3746357 w 5831840"/>
              <a:gd name="connsiteY112" fmla="*/ 3473046 h 4032990"/>
              <a:gd name="connsiteX113" fmla="*/ 3513267 w 5831840"/>
              <a:gd name="connsiteY113" fmla="*/ 3510991 h 4032990"/>
              <a:gd name="connsiteX114" fmla="*/ 3366908 w 5831840"/>
              <a:gd name="connsiteY114" fmla="*/ 3431036 h 4032990"/>
              <a:gd name="connsiteX115" fmla="*/ 3136528 w 5831840"/>
              <a:gd name="connsiteY115" fmla="*/ 3569264 h 4032990"/>
              <a:gd name="connsiteX116" fmla="*/ 2851941 w 5831840"/>
              <a:gd name="connsiteY116" fmla="*/ 3481177 h 4032990"/>
              <a:gd name="connsiteX117" fmla="*/ 2776051 w 5831840"/>
              <a:gd name="connsiteY117" fmla="*/ 3570620 h 4032990"/>
              <a:gd name="connsiteX118" fmla="*/ 2841099 w 5831840"/>
              <a:gd name="connsiteY118" fmla="*/ 3883641 h 4032990"/>
              <a:gd name="connsiteX119" fmla="*/ 2809930 w 5831840"/>
              <a:gd name="connsiteY119" fmla="*/ 3932426 h 4032990"/>
              <a:gd name="connsiteX120" fmla="*/ 2725909 w 5831840"/>
              <a:gd name="connsiteY120" fmla="*/ 3992054 h 4032990"/>
              <a:gd name="connsiteX121" fmla="*/ 2567354 w 5831840"/>
              <a:gd name="connsiteY121" fmla="*/ 3931071 h 4032990"/>
              <a:gd name="connsiteX122" fmla="*/ 2564643 w 5831840"/>
              <a:gd name="connsiteY122" fmla="*/ 3931071 h 4032990"/>
              <a:gd name="connsiteX123" fmla="*/ 2420994 w 5831840"/>
              <a:gd name="connsiteY123" fmla="*/ 3887706 h 4032990"/>
              <a:gd name="connsiteX124" fmla="*/ 2389825 w 5831840"/>
              <a:gd name="connsiteY124" fmla="*/ 3920230 h 4032990"/>
              <a:gd name="connsiteX125" fmla="*/ 2380340 w 5831840"/>
              <a:gd name="connsiteY125" fmla="*/ 3929717 h 4032990"/>
              <a:gd name="connsiteX126" fmla="*/ 2240756 w 5831840"/>
              <a:gd name="connsiteY126" fmla="*/ 4032710 h 4032990"/>
              <a:gd name="connsiteX127" fmla="*/ 2070004 w 5831840"/>
              <a:gd name="connsiteY127" fmla="*/ 3931071 h 4032990"/>
              <a:gd name="connsiteX128" fmla="*/ 2064584 w 5831840"/>
              <a:gd name="connsiteY128" fmla="*/ 3931071 h 4032990"/>
              <a:gd name="connsiteX129" fmla="*/ 2020032 w 5831840"/>
              <a:gd name="connsiteY129" fmla="*/ 3920400 h 4032990"/>
              <a:gd name="connsiteX130" fmla="*/ 2009104 w 5831840"/>
              <a:gd name="connsiteY130" fmla="*/ 3921315 h 4032990"/>
              <a:gd name="connsiteX131" fmla="*/ 0 w 5831840"/>
              <a:gd name="connsiteY131" fmla="*/ 3921315 h 4032990"/>
              <a:gd name="connsiteX132" fmla="*/ 0 w 5831840"/>
              <a:gd name="connsiteY132" fmla="*/ 409344 h 40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831840" h="4032990">
                <a:moveTo>
                  <a:pt x="2015798" y="3540781"/>
                </a:moveTo>
                <a:cubicBezTo>
                  <a:pt x="1962945" y="3540781"/>
                  <a:pt x="1920934" y="3582792"/>
                  <a:pt x="1920934" y="3635644"/>
                </a:cubicBezTo>
                <a:cubicBezTo>
                  <a:pt x="1920934" y="3688496"/>
                  <a:pt x="1962945" y="3730506"/>
                  <a:pt x="2015798" y="3730506"/>
                </a:cubicBezTo>
                <a:cubicBezTo>
                  <a:pt x="2068649" y="3730506"/>
                  <a:pt x="2110659" y="3688496"/>
                  <a:pt x="2110659" y="3635644"/>
                </a:cubicBezTo>
                <a:cubicBezTo>
                  <a:pt x="2110659" y="3582792"/>
                  <a:pt x="2068649" y="3540781"/>
                  <a:pt x="2015798" y="3540781"/>
                </a:cubicBezTo>
                <a:close/>
                <a:moveTo>
                  <a:pt x="2471137" y="3477088"/>
                </a:moveTo>
                <a:cubicBezTo>
                  <a:pt x="2383050" y="3477088"/>
                  <a:pt x="2312581" y="3547557"/>
                  <a:pt x="2312581" y="3635644"/>
                </a:cubicBezTo>
                <a:cubicBezTo>
                  <a:pt x="2312581" y="3723731"/>
                  <a:pt x="2383050" y="3794197"/>
                  <a:pt x="2471137" y="3794197"/>
                </a:cubicBezTo>
                <a:cubicBezTo>
                  <a:pt x="2557868" y="3794197"/>
                  <a:pt x="2629692" y="3723731"/>
                  <a:pt x="2629692" y="3635644"/>
                </a:cubicBezTo>
                <a:cubicBezTo>
                  <a:pt x="2629692" y="3547557"/>
                  <a:pt x="2557868" y="3477088"/>
                  <a:pt x="2471137" y="3477088"/>
                </a:cubicBezTo>
                <a:close/>
                <a:moveTo>
                  <a:pt x="2015798" y="3127452"/>
                </a:moveTo>
                <a:cubicBezTo>
                  <a:pt x="1990048" y="3127452"/>
                  <a:pt x="1968365" y="3149136"/>
                  <a:pt x="1968365" y="3176239"/>
                </a:cubicBezTo>
                <a:cubicBezTo>
                  <a:pt x="1968365" y="3201987"/>
                  <a:pt x="1990048" y="3223671"/>
                  <a:pt x="2015798" y="3223671"/>
                </a:cubicBezTo>
                <a:cubicBezTo>
                  <a:pt x="2041546" y="3223671"/>
                  <a:pt x="2063228" y="3201987"/>
                  <a:pt x="2063228" y="3176239"/>
                </a:cubicBezTo>
                <a:cubicBezTo>
                  <a:pt x="2063228" y="3149136"/>
                  <a:pt x="2041546" y="3127452"/>
                  <a:pt x="2015798" y="3127452"/>
                </a:cubicBezTo>
                <a:close/>
                <a:moveTo>
                  <a:pt x="2471137" y="3104415"/>
                </a:moveTo>
                <a:cubicBezTo>
                  <a:pt x="2430481" y="3104415"/>
                  <a:pt x="2399312" y="3135583"/>
                  <a:pt x="2399312" y="3176239"/>
                </a:cubicBezTo>
                <a:cubicBezTo>
                  <a:pt x="2399312" y="3216894"/>
                  <a:pt x="2430481" y="3248063"/>
                  <a:pt x="2471137" y="3248063"/>
                </a:cubicBezTo>
                <a:cubicBezTo>
                  <a:pt x="2510436" y="3248063"/>
                  <a:pt x="2542961" y="3215539"/>
                  <a:pt x="2542961" y="3176239"/>
                </a:cubicBezTo>
                <a:cubicBezTo>
                  <a:pt x="2542961" y="3135583"/>
                  <a:pt x="2509081" y="3104415"/>
                  <a:pt x="2471137" y="3104415"/>
                </a:cubicBezTo>
                <a:close/>
                <a:moveTo>
                  <a:pt x="2925121" y="3065114"/>
                </a:moveTo>
                <a:cubicBezTo>
                  <a:pt x="2864137" y="3065114"/>
                  <a:pt x="2813995" y="3115256"/>
                  <a:pt x="2813995" y="3176239"/>
                </a:cubicBezTo>
                <a:cubicBezTo>
                  <a:pt x="2813995" y="3238578"/>
                  <a:pt x="2864137" y="3287364"/>
                  <a:pt x="2925121" y="3287364"/>
                </a:cubicBezTo>
                <a:cubicBezTo>
                  <a:pt x="2987459" y="3287364"/>
                  <a:pt x="3037601" y="3237223"/>
                  <a:pt x="3037601" y="3176239"/>
                </a:cubicBezTo>
                <a:cubicBezTo>
                  <a:pt x="3037601" y="3115256"/>
                  <a:pt x="2986104" y="3065114"/>
                  <a:pt x="2925121" y="3065114"/>
                </a:cubicBezTo>
                <a:close/>
                <a:moveTo>
                  <a:pt x="3379104" y="3050207"/>
                </a:moveTo>
                <a:cubicBezTo>
                  <a:pt x="3308635" y="3050207"/>
                  <a:pt x="3251717" y="3105769"/>
                  <a:pt x="3251717" y="3176239"/>
                </a:cubicBezTo>
                <a:cubicBezTo>
                  <a:pt x="3251717" y="3245354"/>
                  <a:pt x="3308635" y="3303626"/>
                  <a:pt x="3379104" y="3302270"/>
                </a:cubicBezTo>
                <a:cubicBezTo>
                  <a:pt x="3449573" y="3302270"/>
                  <a:pt x="3506491" y="3245354"/>
                  <a:pt x="3506491" y="3176239"/>
                </a:cubicBezTo>
                <a:cubicBezTo>
                  <a:pt x="3506491" y="3107126"/>
                  <a:pt x="3449573" y="3050207"/>
                  <a:pt x="3379104" y="3050207"/>
                </a:cubicBezTo>
                <a:close/>
                <a:moveTo>
                  <a:pt x="2923765" y="2669403"/>
                </a:moveTo>
                <a:cubicBezTo>
                  <a:pt x="2898017" y="2669403"/>
                  <a:pt x="2876333" y="2691086"/>
                  <a:pt x="2876333" y="2716834"/>
                </a:cubicBezTo>
                <a:cubicBezTo>
                  <a:pt x="2876333" y="2743937"/>
                  <a:pt x="2898017" y="2765620"/>
                  <a:pt x="2923765" y="2765620"/>
                </a:cubicBezTo>
                <a:cubicBezTo>
                  <a:pt x="2950869" y="2765620"/>
                  <a:pt x="2971197" y="2743937"/>
                  <a:pt x="2971197" y="2716834"/>
                </a:cubicBezTo>
                <a:cubicBezTo>
                  <a:pt x="2971197" y="2691086"/>
                  <a:pt x="2950869" y="2669403"/>
                  <a:pt x="2923765" y="2669403"/>
                </a:cubicBezTo>
                <a:close/>
                <a:moveTo>
                  <a:pt x="3379105" y="2661270"/>
                </a:moveTo>
                <a:cubicBezTo>
                  <a:pt x="3347935" y="2661270"/>
                  <a:pt x="3323542" y="2687019"/>
                  <a:pt x="3323542" y="2716833"/>
                </a:cubicBezTo>
                <a:cubicBezTo>
                  <a:pt x="3323542" y="2748002"/>
                  <a:pt x="3347935" y="2773751"/>
                  <a:pt x="3379105" y="2773751"/>
                </a:cubicBezTo>
                <a:cubicBezTo>
                  <a:pt x="3410275" y="2773751"/>
                  <a:pt x="3434668" y="2748002"/>
                  <a:pt x="3434668" y="2716833"/>
                </a:cubicBezTo>
                <a:cubicBezTo>
                  <a:pt x="3434668" y="2687019"/>
                  <a:pt x="3410275" y="2661270"/>
                  <a:pt x="3379105" y="2661270"/>
                </a:cubicBezTo>
                <a:close/>
                <a:moveTo>
                  <a:pt x="3834444" y="2645008"/>
                </a:moveTo>
                <a:cubicBezTo>
                  <a:pt x="3793789" y="2645008"/>
                  <a:pt x="3762620" y="2678888"/>
                  <a:pt x="3762620" y="2716832"/>
                </a:cubicBezTo>
                <a:cubicBezTo>
                  <a:pt x="3762620" y="2756134"/>
                  <a:pt x="3793789" y="2788657"/>
                  <a:pt x="3834444" y="2788657"/>
                </a:cubicBezTo>
                <a:cubicBezTo>
                  <a:pt x="3875099" y="2788657"/>
                  <a:pt x="3906268" y="2756134"/>
                  <a:pt x="3906268" y="2716832"/>
                </a:cubicBezTo>
                <a:cubicBezTo>
                  <a:pt x="3906268" y="2677533"/>
                  <a:pt x="3873744" y="2645008"/>
                  <a:pt x="3834444" y="2645008"/>
                </a:cubicBezTo>
                <a:close/>
                <a:moveTo>
                  <a:pt x="4287073" y="2638233"/>
                </a:moveTo>
                <a:cubicBezTo>
                  <a:pt x="4243707" y="2638233"/>
                  <a:pt x="4208472" y="2673468"/>
                  <a:pt x="4208472" y="2716834"/>
                </a:cubicBezTo>
                <a:cubicBezTo>
                  <a:pt x="4208472" y="2761554"/>
                  <a:pt x="4243707" y="2796788"/>
                  <a:pt x="4287073" y="2795434"/>
                </a:cubicBezTo>
                <a:cubicBezTo>
                  <a:pt x="4331794" y="2795434"/>
                  <a:pt x="4367028" y="2761554"/>
                  <a:pt x="4367028" y="2716834"/>
                </a:cubicBezTo>
                <a:cubicBezTo>
                  <a:pt x="4367028" y="2673468"/>
                  <a:pt x="4331794" y="2638233"/>
                  <a:pt x="4287073" y="2638233"/>
                </a:cubicBezTo>
                <a:close/>
                <a:moveTo>
                  <a:pt x="4742413" y="2605708"/>
                </a:moveTo>
                <a:cubicBezTo>
                  <a:pt x="4681429" y="2605708"/>
                  <a:pt x="4631287" y="2657205"/>
                  <a:pt x="4631287" y="2716834"/>
                </a:cubicBezTo>
                <a:cubicBezTo>
                  <a:pt x="4631287" y="2777817"/>
                  <a:pt x="4680073" y="2829313"/>
                  <a:pt x="4742413" y="2827958"/>
                </a:cubicBezTo>
                <a:cubicBezTo>
                  <a:pt x="4803396" y="2827958"/>
                  <a:pt x="4853538" y="2777817"/>
                  <a:pt x="4853538" y="2716834"/>
                </a:cubicBezTo>
                <a:cubicBezTo>
                  <a:pt x="4853538" y="2655850"/>
                  <a:pt x="4803396" y="2605708"/>
                  <a:pt x="4742413" y="2605708"/>
                </a:cubicBezTo>
                <a:close/>
                <a:moveTo>
                  <a:pt x="5197752" y="2590801"/>
                </a:moveTo>
                <a:cubicBezTo>
                  <a:pt x="5127281" y="2590801"/>
                  <a:pt x="5070365" y="2646363"/>
                  <a:pt x="5070365" y="2716834"/>
                </a:cubicBezTo>
                <a:cubicBezTo>
                  <a:pt x="5070365" y="2787303"/>
                  <a:pt x="5125927" y="2844220"/>
                  <a:pt x="5197752" y="2844220"/>
                </a:cubicBezTo>
                <a:cubicBezTo>
                  <a:pt x="5268220" y="2844220"/>
                  <a:pt x="5325139" y="2787303"/>
                  <a:pt x="5325139" y="2716834"/>
                </a:cubicBezTo>
                <a:cubicBezTo>
                  <a:pt x="5325139" y="2646363"/>
                  <a:pt x="5268220" y="2590801"/>
                  <a:pt x="5197752" y="2590801"/>
                </a:cubicBezTo>
                <a:close/>
                <a:moveTo>
                  <a:pt x="5196396" y="2203221"/>
                </a:moveTo>
                <a:cubicBezTo>
                  <a:pt x="5165226" y="2203221"/>
                  <a:pt x="5140833" y="2227614"/>
                  <a:pt x="5140833" y="2258783"/>
                </a:cubicBezTo>
                <a:cubicBezTo>
                  <a:pt x="5140833" y="2288598"/>
                  <a:pt x="5166582" y="2312991"/>
                  <a:pt x="5196396" y="2314347"/>
                </a:cubicBezTo>
                <a:cubicBezTo>
                  <a:pt x="5227565" y="2314347"/>
                  <a:pt x="5251958" y="2289952"/>
                  <a:pt x="5251958" y="2258783"/>
                </a:cubicBezTo>
                <a:cubicBezTo>
                  <a:pt x="5251958" y="2227614"/>
                  <a:pt x="5227565" y="2203221"/>
                  <a:pt x="5196396" y="2203221"/>
                </a:cubicBezTo>
                <a:close/>
                <a:moveTo>
                  <a:pt x="5650380" y="2163921"/>
                </a:moveTo>
                <a:cubicBezTo>
                  <a:pt x="5598884" y="2163921"/>
                  <a:pt x="5556872" y="2205931"/>
                  <a:pt x="5556872" y="2258783"/>
                </a:cubicBezTo>
                <a:cubicBezTo>
                  <a:pt x="5556872" y="2310279"/>
                  <a:pt x="5598884" y="2353646"/>
                  <a:pt x="5650380" y="2355000"/>
                </a:cubicBezTo>
                <a:cubicBezTo>
                  <a:pt x="5704587" y="2355000"/>
                  <a:pt x="5746597" y="2311635"/>
                  <a:pt x="5746597" y="2258783"/>
                </a:cubicBezTo>
                <a:cubicBezTo>
                  <a:pt x="5746597" y="2205931"/>
                  <a:pt x="5703231" y="2163921"/>
                  <a:pt x="5650380" y="2163921"/>
                </a:cubicBezTo>
                <a:close/>
                <a:moveTo>
                  <a:pt x="5650381" y="1743815"/>
                </a:moveTo>
                <a:cubicBezTo>
                  <a:pt x="5620566" y="1743815"/>
                  <a:pt x="5594817" y="1768209"/>
                  <a:pt x="5594817" y="1799378"/>
                </a:cubicBezTo>
                <a:cubicBezTo>
                  <a:pt x="5594817" y="1830547"/>
                  <a:pt x="5620566" y="1854941"/>
                  <a:pt x="5650381" y="1854941"/>
                </a:cubicBezTo>
                <a:cubicBezTo>
                  <a:pt x="5682904" y="1854941"/>
                  <a:pt x="5707298" y="1830547"/>
                  <a:pt x="5707298" y="1799378"/>
                </a:cubicBezTo>
                <a:cubicBezTo>
                  <a:pt x="5707298" y="1768209"/>
                  <a:pt x="5681550" y="1743815"/>
                  <a:pt x="5650381" y="1743815"/>
                </a:cubicBezTo>
                <a:close/>
                <a:moveTo>
                  <a:pt x="5650380" y="1308803"/>
                </a:moveTo>
                <a:cubicBezTo>
                  <a:pt x="5634118" y="1308803"/>
                  <a:pt x="5619211" y="1322355"/>
                  <a:pt x="5619211" y="1339973"/>
                </a:cubicBezTo>
                <a:cubicBezTo>
                  <a:pt x="5619211" y="1358945"/>
                  <a:pt x="5634118" y="1372497"/>
                  <a:pt x="5650380" y="1371142"/>
                </a:cubicBezTo>
                <a:cubicBezTo>
                  <a:pt x="5667996" y="1371142"/>
                  <a:pt x="5682903" y="1357590"/>
                  <a:pt x="5682903" y="1339973"/>
                </a:cubicBezTo>
                <a:cubicBezTo>
                  <a:pt x="5682903" y="1322355"/>
                  <a:pt x="5667996" y="1308803"/>
                  <a:pt x="5650380" y="1308803"/>
                </a:cubicBezTo>
                <a:close/>
                <a:moveTo>
                  <a:pt x="0" y="0"/>
                </a:moveTo>
                <a:lnTo>
                  <a:pt x="5831840" y="0"/>
                </a:lnTo>
                <a:lnTo>
                  <a:pt x="5831840" y="924560"/>
                </a:lnTo>
                <a:lnTo>
                  <a:pt x="5831839" y="924560"/>
                </a:lnTo>
                <a:lnTo>
                  <a:pt x="5831839" y="2633129"/>
                </a:lnTo>
                <a:lnTo>
                  <a:pt x="5820624" y="2625213"/>
                </a:lnTo>
                <a:cubicBezTo>
                  <a:pt x="5800466" y="2607765"/>
                  <a:pt x="5781832" y="2587437"/>
                  <a:pt x="5760149" y="2575917"/>
                </a:cubicBezTo>
                <a:cubicBezTo>
                  <a:pt x="5736433" y="2563720"/>
                  <a:pt x="5711617" y="2558046"/>
                  <a:pt x="5687329" y="2557855"/>
                </a:cubicBezTo>
                <a:cubicBezTo>
                  <a:pt x="5614468" y="2557284"/>
                  <a:pt x="5546370" y="2606071"/>
                  <a:pt x="5527059" y="2676200"/>
                </a:cubicBezTo>
                <a:lnTo>
                  <a:pt x="5527059" y="2677556"/>
                </a:lnTo>
                <a:cubicBezTo>
                  <a:pt x="5524349" y="2688397"/>
                  <a:pt x="5521638" y="2701950"/>
                  <a:pt x="5521638" y="2714148"/>
                </a:cubicBezTo>
                <a:cubicBezTo>
                  <a:pt x="5520282" y="2784612"/>
                  <a:pt x="5494535" y="3033972"/>
                  <a:pt x="5398316" y="3033972"/>
                </a:cubicBezTo>
                <a:cubicBezTo>
                  <a:pt x="5303455" y="3033972"/>
                  <a:pt x="5317006" y="2990605"/>
                  <a:pt x="5227565" y="2985184"/>
                </a:cubicBezTo>
                <a:cubicBezTo>
                  <a:pt x="5208592" y="2987893"/>
                  <a:pt x="5190975" y="2990605"/>
                  <a:pt x="5172003" y="2993313"/>
                </a:cubicBezTo>
                <a:cubicBezTo>
                  <a:pt x="5101534" y="3013643"/>
                  <a:pt x="5060878" y="3119344"/>
                  <a:pt x="4987698" y="3124765"/>
                </a:cubicBezTo>
                <a:cubicBezTo>
                  <a:pt x="4884705" y="3132896"/>
                  <a:pt x="4857602" y="2949946"/>
                  <a:pt x="4689560" y="3023131"/>
                </a:cubicBezTo>
                <a:cubicBezTo>
                  <a:pt x="4684140" y="3025840"/>
                  <a:pt x="4678719" y="3028552"/>
                  <a:pt x="4673297" y="3032616"/>
                </a:cubicBezTo>
                <a:lnTo>
                  <a:pt x="4654325" y="3044812"/>
                </a:lnTo>
                <a:cubicBezTo>
                  <a:pt x="4625866" y="3065138"/>
                  <a:pt x="4602829" y="3093596"/>
                  <a:pt x="4591987" y="3127474"/>
                </a:cubicBezTo>
                <a:cubicBezTo>
                  <a:pt x="4560818" y="3216919"/>
                  <a:pt x="4636708" y="3231825"/>
                  <a:pt x="4666521" y="3303647"/>
                </a:cubicBezTo>
                <a:cubicBezTo>
                  <a:pt x="4708532" y="3405287"/>
                  <a:pt x="4633998" y="3493373"/>
                  <a:pt x="4543201" y="3513702"/>
                </a:cubicBezTo>
                <a:cubicBezTo>
                  <a:pt x="4444273" y="3536739"/>
                  <a:pt x="4345345" y="3431036"/>
                  <a:pt x="4369738" y="3333459"/>
                </a:cubicBezTo>
                <a:cubicBezTo>
                  <a:pt x="4396842" y="3222338"/>
                  <a:pt x="4525584" y="3238599"/>
                  <a:pt x="4436141" y="3092240"/>
                </a:cubicBezTo>
                <a:cubicBezTo>
                  <a:pt x="4409038" y="3046167"/>
                  <a:pt x="4364317" y="3024486"/>
                  <a:pt x="4312821" y="3017710"/>
                </a:cubicBezTo>
                <a:cubicBezTo>
                  <a:pt x="4220669" y="3008222"/>
                  <a:pt x="4106834" y="3111212"/>
                  <a:pt x="4144779" y="3210141"/>
                </a:cubicBezTo>
                <a:cubicBezTo>
                  <a:pt x="4182724" y="3309066"/>
                  <a:pt x="4285718" y="3310420"/>
                  <a:pt x="4207117" y="3443231"/>
                </a:cubicBezTo>
                <a:cubicBezTo>
                  <a:pt x="4186789" y="3474400"/>
                  <a:pt x="4152910" y="3506925"/>
                  <a:pt x="4116320" y="3517767"/>
                </a:cubicBezTo>
                <a:cubicBezTo>
                  <a:pt x="4018747" y="3542160"/>
                  <a:pt x="3872388" y="3470334"/>
                  <a:pt x="3891361" y="3355146"/>
                </a:cubicBezTo>
                <a:cubicBezTo>
                  <a:pt x="3904913" y="3265702"/>
                  <a:pt x="4033655" y="3250798"/>
                  <a:pt x="3980803" y="3123411"/>
                </a:cubicBezTo>
                <a:cubicBezTo>
                  <a:pt x="3967251" y="3088174"/>
                  <a:pt x="3941502" y="3059718"/>
                  <a:pt x="3907622" y="3043458"/>
                </a:cubicBezTo>
                <a:cubicBezTo>
                  <a:pt x="3791077" y="2987893"/>
                  <a:pt x="3658270" y="3107150"/>
                  <a:pt x="3708412" y="3231825"/>
                </a:cubicBezTo>
                <a:cubicBezTo>
                  <a:pt x="3724673" y="3271123"/>
                  <a:pt x="3754488" y="3290094"/>
                  <a:pt x="3788367" y="3317198"/>
                </a:cubicBezTo>
                <a:cubicBezTo>
                  <a:pt x="3846639" y="3352438"/>
                  <a:pt x="3776171" y="3440521"/>
                  <a:pt x="3746357" y="3473046"/>
                </a:cubicBezTo>
                <a:cubicBezTo>
                  <a:pt x="3692150" y="3534029"/>
                  <a:pt x="3582380" y="3563844"/>
                  <a:pt x="3513267" y="3510991"/>
                </a:cubicBezTo>
                <a:cubicBezTo>
                  <a:pt x="3467191" y="3477111"/>
                  <a:pt x="3433311" y="3418839"/>
                  <a:pt x="3366908" y="3431036"/>
                </a:cubicBezTo>
                <a:cubicBezTo>
                  <a:pt x="3276111" y="3445941"/>
                  <a:pt x="3242231" y="3576040"/>
                  <a:pt x="3136528" y="3569264"/>
                </a:cubicBezTo>
                <a:cubicBezTo>
                  <a:pt x="3033534" y="3561134"/>
                  <a:pt x="3015917" y="3391734"/>
                  <a:pt x="2851941" y="3481177"/>
                </a:cubicBezTo>
                <a:cubicBezTo>
                  <a:pt x="2818061" y="3500149"/>
                  <a:pt x="2786893" y="3535384"/>
                  <a:pt x="2776051" y="3570620"/>
                </a:cubicBezTo>
                <a:cubicBezTo>
                  <a:pt x="2723198" y="3711557"/>
                  <a:pt x="2910213" y="3740015"/>
                  <a:pt x="2841099" y="3883641"/>
                </a:cubicBezTo>
                <a:cubicBezTo>
                  <a:pt x="2831613" y="3903968"/>
                  <a:pt x="2809930" y="3932426"/>
                  <a:pt x="2809930" y="3932426"/>
                </a:cubicBezTo>
                <a:cubicBezTo>
                  <a:pt x="2785537" y="3955465"/>
                  <a:pt x="2773341" y="3974437"/>
                  <a:pt x="2725909" y="3992054"/>
                </a:cubicBezTo>
                <a:cubicBezTo>
                  <a:pt x="2679833" y="4008316"/>
                  <a:pt x="2609365" y="3966306"/>
                  <a:pt x="2567354" y="3931071"/>
                </a:cubicBezTo>
                <a:lnTo>
                  <a:pt x="2564643" y="3931071"/>
                </a:lnTo>
                <a:cubicBezTo>
                  <a:pt x="2507725" y="3883641"/>
                  <a:pt x="2465716" y="3833499"/>
                  <a:pt x="2420994" y="3887706"/>
                </a:cubicBezTo>
                <a:cubicBezTo>
                  <a:pt x="2407442" y="3902612"/>
                  <a:pt x="2407442" y="3903968"/>
                  <a:pt x="2389825" y="3920230"/>
                </a:cubicBezTo>
                <a:cubicBezTo>
                  <a:pt x="2387114" y="3922940"/>
                  <a:pt x="2384405" y="3925651"/>
                  <a:pt x="2380340" y="3929717"/>
                </a:cubicBezTo>
                <a:cubicBezTo>
                  <a:pt x="2341039" y="3969016"/>
                  <a:pt x="2293608" y="4027289"/>
                  <a:pt x="2240756" y="4032710"/>
                </a:cubicBezTo>
                <a:cubicBezTo>
                  <a:pt x="2182483" y="4038131"/>
                  <a:pt x="2132342" y="3963595"/>
                  <a:pt x="2070004" y="3931071"/>
                </a:cubicBezTo>
                <a:lnTo>
                  <a:pt x="2064584" y="3931071"/>
                </a:lnTo>
                <a:cubicBezTo>
                  <a:pt x="2051033" y="3924973"/>
                  <a:pt x="2036125" y="3920908"/>
                  <a:pt x="2020032" y="3920400"/>
                </a:cubicBezTo>
                <a:lnTo>
                  <a:pt x="2009104" y="3921315"/>
                </a:lnTo>
                <a:lnTo>
                  <a:pt x="0" y="3921315"/>
                </a:lnTo>
                <a:lnTo>
                  <a:pt x="0" y="409344"/>
                </a:lnTo>
                <a:close/>
              </a:path>
            </a:pathLst>
          </a:custGeom>
          <a:solidFill>
            <a:schemeClr val="bg2"/>
          </a:solidFill>
        </p:spPr>
        <p:txBody>
          <a:bodyPr wrap="square" lIns="180000" tIns="144000" rIns="0" anchor="t">
            <a:noAutofit/>
          </a:bodyPr>
          <a:lstStyle>
            <a:lvl1pPr marL="0" indent="0" algn="l">
              <a:buNone/>
              <a:defRPr>
                <a:solidFill>
                  <a:schemeClr val="bg1"/>
                </a:solidFill>
              </a:defRPr>
            </a:lvl1pPr>
          </a:lstStyle>
          <a:p>
            <a:r>
              <a:rPr lang="de-DE" dirty="0"/>
              <a:t>Fügen Sie über das Bild Icon</a:t>
            </a:r>
            <a:br>
              <a:rPr lang="de-DE" dirty="0"/>
            </a:br>
            <a:r>
              <a:rPr lang="de-DE" dirty="0"/>
              <a:t>das gewünschte Bild ein.</a:t>
            </a:r>
          </a:p>
        </p:txBody>
      </p:sp>
      <p:sp>
        <p:nvSpPr>
          <p:cNvPr id="14" name="Text Placeholder 7">
            <a:extLst>
              <a:ext uri="{FF2B5EF4-FFF2-40B4-BE49-F238E27FC236}">
                <a16:creationId xmlns:a16="http://schemas.microsoft.com/office/drawing/2014/main" id="{1A32B59A-BC14-4F62-8BDA-D2F219E0EBED}"/>
              </a:ext>
            </a:extLst>
          </p:cNvPr>
          <p:cNvSpPr>
            <a:spLocks noGrp="1"/>
          </p:cNvSpPr>
          <p:nvPr>
            <p:ph type="body" sz="quarter" idx="13" hasCustomPrompt="1"/>
          </p:nvPr>
        </p:nvSpPr>
        <p:spPr>
          <a:xfrm>
            <a:off x="285750" y="4040286"/>
            <a:ext cx="2695466" cy="890903"/>
          </a:xfrm>
        </p:spPr>
        <p:txBody>
          <a:bodyPr wrap="square" lIns="0" tIns="0" rIns="0" bIns="0" anchor="t" anchorCtr="0">
            <a:noAutofit/>
          </a:bodyPr>
          <a:lstStyle>
            <a:lvl1pPr marL="0" indent="0">
              <a:spcAft>
                <a:spcPts val="600"/>
              </a:spcAft>
              <a:buNone/>
              <a:defRPr sz="600" b="0" i="1">
                <a:solidFill>
                  <a:schemeClr val="bg1">
                    <a:lumMod val="50000"/>
                  </a:schemeClr>
                </a:solidFill>
                <a:latin typeface="+mn-lt"/>
              </a:defRPr>
            </a:lvl1pPr>
          </a:lstStyle>
          <a:p>
            <a:pPr lvl="0"/>
            <a:r>
              <a:rPr lang="de-DE" dirty="0"/>
              <a:t>Die in dieser Präsentation vorgestellten Konzepte, Ideen und Lösungen sind geistiges Eigentum der NATURSTROM AG und sind urheber- sowie nutzungsrechtlich geschützt. Die Weitergabe an Dritte, die Wiedergabe in gedruckter oder elektronischer Form sowie die Verwendung von Inhalten, Ideen, textlichen und visuellen Darstellungen auch in abgeänderter Form bedarf der ausdrücklichen Zustimmung.</a:t>
            </a:r>
          </a:p>
          <a:p>
            <a:pPr lvl="0"/>
            <a:r>
              <a:rPr lang="de-DE" dirty="0" err="1"/>
              <a:t>naturstrom</a:t>
            </a:r>
            <a:r>
              <a:rPr lang="de-DE" dirty="0"/>
              <a:t> AG, 2019</a:t>
            </a:r>
          </a:p>
        </p:txBody>
      </p:sp>
      <p:sp>
        <p:nvSpPr>
          <p:cNvPr id="9" name="Text Placeholder 39">
            <a:extLst>
              <a:ext uri="{FF2B5EF4-FFF2-40B4-BE49-F238E27FC236}">
                <a16:creationId xmlns:a16="http://schemas.microsoft.com/office/drawing/2014/main" id="{8C6107ED-7A01-BF4B-BF4A-2AF8DB240BC0}"/>
              </a:ext>
            </a:extLst>
          </p:cNvPr>
          <p:cNvSpPr>
            <a:spLocks noGrp="1"/>
          </p:cNvSpPr>
          <p:nvPr>
            <p:ph type="body" sz="quarter" idx="22" hasCustomPrompt="1"/>
          </p:nvPr>
        </p:nvSpPr>
        <p:spPr>
          <a:xfrm>
            <a:off x="285750" y="2265575"/>
            <a:ext cx="2450626" cy="184666"/>
          </a:xfrm>
          <a:noFill/>
        </p:spPr>
        <p:txBody>
          <a:bodyPr vert="horz" wrap="square" lIns="0" tIns="0" rIns="0" bIns="0" rtlCol="0">
            <a:noAutofit/>
          </a:bodyPr>
          <a:lstStyle>
            <a:lvl1pPr marL="0" indent="0" algn="l">
              <a:lnSpc>
                <a:spcPct val="100000"/>
              </a:lnSpc>
              <a:spcBef>
                <a:spcPts val="0"/>
              </a:spcBef>
              <a:buNone/>
              <a:defRPr lang="en-GB" sz="1200" b="1" dirty="0"/>
            </a:lvl1pPr>
          </a:lstStyle>
          <a:p>
            <a:pPr lvl="0"/>
            <a:r>
              <a:rPr lang="en-US" dirty="0" err="1"/>
              <a:t>Luise</a:t>
            </a:r>
            <a:r>
              <a:rPr lang="en-US" dirty="0"/>
              <a:t> </a:t>
            </a:r>
            <a:r>
              <a:rPr lang="en-US" dirty="0" err="1"/>
              <a:t>Mustermann</a:t>
            </a:r>
            <a:endParaRPr lang="en-US" dirty="0"/>
          </a:p>
        </p:txBody>
      </p:sp>
      <p:sp>
        <p:nvSpPr>
          <p:cNvPr id="11" name="Text Placeholder 39">
            <a:extLst>
              <a:ext uri="{FF2B5EF4-FFF2-40B4-BE49-F238E27FC236}">
                <a16:creationId xmlns:a16="http://schemas.microsoft.com/office/drawing/2014/main" id="{4D224695-1BCB-184E-AE31-E43A47B4A787}"/>
              </a:ext>
            </a:extLst>
          </p:cNvPr>
          <p:cNvSpPr>
            <a:spLocks noGrp="1"/>
          </p:cNvSpPr>
          <p:nvPr>
            <p:ph type="body" sz="quarter" idx="34" hasCustomPrompt="1"/>
          </p:nvPr>
        </p:nvSpPr>
        <p:spPr>
          <a:xfrm>
            <a:off x="285750" y="2701758"/>
            <a:ext cx="2450626" cy="184666"/>
          </a:xfrm>
          <a:noFill/>
        </p:spPr>
        <p:txBody>
          <a:bodyPr vert="horz" wrap="square" lIns="0" tIns="0" rIns="0" bIns="0" rtlCol="0">
            <a:noAutofit/>
          </a:bodyPr>
          <a:lstStyle>
            <a:lvl1pPr marL="0" indent="0" algn="l">
              <a:lnSpc>
                <a:spcPct val="100000"/>
              </a:lnSpc>
              <a:spcBef>
                <a:spcPts val="0"/>
              </a:spcBef>
              <a:buNone/>
              <a:defRPr lang="en-GB" sz="1000" b="0" dirty="0">
                <a:solidFill>
                  <a:schemeClr val="tx2">
                    <a:lumMod val="60000"/>
                    <a:lumOff val="40000"/>
                  </a:schemeClr>
                </a:solidFill>
              </a:defRPr>
            </a:lvl1pPr>
          </a:lstStyle>
          <a:p>
            <a:pPr lvl="0"/>
            <a:r>
              <a:rPr lang="en-US" dirty="0"/>
              <a:t>E-Mail</a:t>
            </a:r>
          </a:p>
        </p:txBody>
      </p:sp>
      <p:sp>
        <p:nvSpPr>
          <p:cNvPr id="12" name="Text Placeholder 39">
            <a:extLst>
              <a:ext uri="{FF2B5EF4-FFF2-40B4-BE49-F238E27FC236}">
                <a16:creationId xmlns:a16="http://schemas.microsoft.com/office/drawing/2014/main" id="{8CB1CE3C-EF20-974E-A1A6-49C150A185F3}"/>
              </a:ext>
            </a:extLst>
          </p:cNvPr>
          <p:cNvSpPr>
            <a:spLocks noGrp="1"/>
          </p:cNvSpPr>
          <p:nvPr>
            <p:ph type="body" sz="quarter" idx="35" hasCustomPrompt="1"/>
          </p:nvPr>
        </p:nvSpPr>
        <p:spPr>
          <a:xfrm>
            <a:off x="285750" y="2895657"/>
            <a:ext cx="2450626" cy="153888"/>
          </a:xfrm>
          <a:noFill/>
        </p:spPr>
        <p:txBody>
          <a:bodyPr vert="horz" wrap="square" lIns="0" tIns="0" rIns="0" bIns="0" rtlCol="0">
            <a:noAutofit/>
          </a:bodyPr>
          <a:lstStyle>
            <a:lvl1pPr marL="0" indent="0" algn="l">
              <a:lnSpc>
                <a:spcPct val="100000"/>
              </a:lnSpc>
              <a:spcBef>
                <a:spcPts val="0"/>
              </a:spcBef>
              <a:spcAft>
                <a:spcPts val="600"/>
              </a:spcAft>
              <a:buNone/>
              <a:defRPr lang="en-GB" sz="1000" b="1" dirty="0"/>
            </a:lvl1pPr>
          </a:lstStyle>
          <a:p>
            <a:r>
              <a:rPr lang="en-US" dirty="0"/>
              <a:t>luise.mustermann@naturstrom.de</a:t>
            </a:r>
          </a:p>
        </p:txBody>
      </p:sp>
      <p:sp>
        <p:nvSpPr>
          <p:cNvPr id="15" name="Text Placeholder 39">
            <a:extLst>
              <a:ext uri="{FF2B5EF4-FFF2-40B4-BE49-F238E27FC236}">
                <a16:creationId xmlns:a16="http://schemas.microsoft.com/office/drawing/2014/main" id="{07A1DEE0-1FD1-5240-B232-D5EDA6EBA935}"/>
              </a:ext>
            </a:extLst>
          </p:cNvPr>
          <p:cNvSpPr>
            <a:spLocks noGrp="1"/>
          </p:cNvSpPr>
          <p:nvPr>
            <p:ph type="body" sz="quarter" idx="36" hasCustomPrompt="1"/>
          </p:nvPr>
        </p:nvSpPr>
        <p:spPr>
          <a:xfrm>
            <a:off x="285750" y="3254541"/>
            <a:ext cx="2450626" cy="184666"/>
          </a:xfrm>
          <a:noFill/>
        </p:spPr>
        <p:txBody>
          <a:bodyPr vert="horz" wrap="square" lIns="0" tIns="0" rIns="0" bIns="0" rtlCol="0">
            <a:noAutofit/>
          </a:bodyPr>
          <a:lstStyle>
            <a:lvl1pPr marL="0" indent="0" algn="l">
              <a:lnSpc>
                <a:spcPct val="100000"/>
              </a:lnSpc>
              <a:spcBef>
                <a:spcPts val="0"/>
              </a:spcBef>
              <a:buNone/>
              <a:defRPr lang="en-GB" sz="1000" b="0" dirty="0">
                <a:solidFill>
                  <a:schemeClr val="tx2">
                    <a:lumMod val="60000"/>
                    <a:lumOff val="40000"/>
                  </a:schemeClr>
                </a:solidFill>
              </a:defRPr>
            </a:lvl1pPr>
          </a:lstStyle>
          <a:p>
            <a:pPr lvl="0"/>
            <a:r>
              <a:rPr lang="en-US" dirty="0"/>
              <a:t>Tel</a:t>
            </a:r>
          </a:p>
        </p:txBody>
      </p:sp>
      <p:sp>
        <p:nvSpPr>
          <p:cNvPr id="16" name="Text Placeholder 39">
            <a:extLst>
              <a:ext uri="{FF2B5EF4-FFF2-40B4-BE49-F238E27FC236}">
                <a16:creationId xmlns:a16="http://schemas.microsoft.com/office/drawing/2014/main" id="{9339770B-7217-2544-94BC-A9D3693B023F}"/>
              </a:ext>
            </a:extLst>
          </p:cNvPr>
          <p:cNvSpPr>
            <a:spLocks noGrp="1"/>
          </p:cNvSpPr>
          <p:nvPr>
            <p:ph type="body" sz="quarter" idx="37" hasCustomPrompt="1"/>
          </p:nvPr>
        </p:nvSpPr>
        <p:spPr>
          <a:xfrm>
            <a:off x="285750" y="3448439"/>
            <a:ext cx="2450626" cy="153888"/>
          </a:xfrm>
          <a:noFill/>
        </p:spPr>
        <p:txBody>
          <a:bodyPr vert="horz" wrap="square" lIns="0" tIns="0" rIns="0" bIns="0" rtlCol="0">
            <a:noAutofit/>
          </a:bodyPr>
          <a:lstStyle>
            <a:lvl1pPr marL="0" indent="0" algn="l">
              <a:lnSpc>
                <a:spcPct val="100000"/>
              </a:lnSpc>
              <a:spcBef>
                <a:spcPts val="0"/>
              </a:spcBef>
              <a:spcAft>
                <a:spcPts val="600"/>
              </a:spcAft>
              <a:buNone/>
              <a:defRPr lang="en-GB" sz="1000" b="1" dirty="0"/>
            </a:lvl1pPr>
          </a:lstStyle>
          <a:p>
            <a:r>
              <a:rPr lang="en-US" b="1" dirty="0"/>
              <a:t>0000 123456</a:t>
            </a:r>
          </a:p>
        </p:txBody>
      </p:sp>
      <p:pic>
        <p:nvPicPr>
          <p:cNvPr id="13" name="Picture 2" descr="Picture 2">
            <a:extLst>
              <a:ext uri="{FF2B5EF4-FFF2-40B4-BE49-F238E27FC236}">
                <a16:creationId xmlns:a16="http://schemas.microsoft.com/office/drawing/2014/main" id="{85EB2DB1-907C-4E47-950C-5A7EA67F1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11520" y="4231672"/>
            <a:ext cx="3033395" cy="706089"/>
          </a:xfrm>
          <a:prstGeom prst="rect">
            <a:avLst/>
          </a:prstGeom>
        </p:spPr>
      </p:pic>
      <p:sp>
        <p:nvSpPr>
          <p:cNvPr id="17" name="Picture Placeholder 2">
            <a:extLst>
              <a:ext uri="{FF2B5EF4-FFF2-40B4-BE49-F238E27FC236}">
                <a16:creationId xmlns:a16="http://schemas.microsoft.com/office/drawing/2014/main" id="{1502D31A-2FD5-7A4D-ADF9-9A7FCBD49461}"/>
              </a:ext>
            </a:extLst>
          </p:cNvPr>
          <p:cNvSpPr>
            <a:spLocks noGrp="1"/>
          </p:cNvSpPr>
          <p:nvPr>
            <p:ph type="pic" sz="quarter" idx="23" hasCustomPrompt="1"/>
          </p:nvPr>
        </p:nvSpPr>
        <p:spPr>
          <a:xfrm>
            <a:off x="285749" y="865188"/>
            <a:ext cx="1163621" cy="1163621"/>
          </a:xfrm>
          <a:solidFill>
            <a:schemeClr val="bg2"/>
          </a:solidFill>
          <a:ln>
            <a:noFill/>
          </a:ln>
        </p:spPr>
        <p:txBody>
          <a:bodyPr vert="horz" lIns="91440" tIns="45720" rIns="91440" bIns="45720" rtlCol="0" anchor="ctr">
            <a:noAutofit/>
          </a:bodyPr>
          <a:lstStyle>
            <a:lvl1pPr marL="0" indent="0" algn="ctr">
              <a:buNone/>
              <a:defRPr lang="en-US" sz="2000" dirty="0">
                <a:solidFill>
                  <a:schemeClr val="bg1"/>
                </a:solidFill>
              </a:defRPr>
            </a:lvl1pPr>
          </a:lstStyle>
          <a:p>
            <a:pPr marL="171450" lvl="0" indent="-171450" algn="r"/>
            <a:r>
              <a:rPr lang="vi-VN" dirty="0"/>
              <a:t>Bild</a:t>
            </a:r>
            <a:endParaRPr lang="en-US" dirty="0"/>
          </a:p>
        </p:txBody>
      </p:sp>
      <p:grpSp>
        <p:nvGrpSpPr>
          <p:cNvPr id="10" name="Gruppieren 9">
            <a:extLst>
              <a:ext uri="{FF2B5EF4-FFF2-40B4-BE49-F238E27FC236}">
                <a16:creationId xmlns:a16="http://schemas.microsoft.com/office/drawing/2014/main" id="{8D06FAD6-3238-49D4-985D-8687334BDD44}"/>
              </a:ext>
            </a:extLst>
          </p:cNvPr>
          <p:cNvGrpSpPr/>
          <p:nvPr userDrawn="1"/>
        </p:nvGrpSpPr>
        <p:grpSpPr>
          <a:xfrm>
            <a:off x="285749" y="2571004"/>
            <a:ext cx="2450627" cy="581431"/>
            <a:chOff x="285749" y="2571004"/>
            <a:chExt cx="2695465" cy="581431"/>
          </a:xfrm>
        </p:grpSpPr>
        <p:cxnSp>
          <p:nvCxnSpPr>
            <p:cNvPr id="18" name="Straight Connector 30">
              <a:extLst>
                <a:ext uri="{FF2B5EF4-FFF2-40B4-BE49-F238E27FC236}">
                  <a16:creationId xmlns:a16="http://schemas.microsoft.com/office/drawing/2014/main" id="{3936653B-A44C-5C4C-A038-019877D012BA}"/>
                </a:ext>
              </a:extLst>
            </p:cNvPr>
            <p:cNvCxnSpPr>
              <a:cxnSpLocks/>
            </p:cNvCxnSpPr>
            <p:nvPr userDrawn="1"/>
          </p:nvCxnSpPr>
          <p:spPr>
            <a:xfrm flipH="1">
              <a:off x="285749" y="2571004"/>
              <a:ext cx="2695465"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0">
              <a:extLst>
                <a:ext uri="{FF2B5EF4-FFF2-40B4-BE49-F238E27FC236}">
                  <a16:creationId xmlns:a16="http://schemas.microsoft.com/office/drawing/2014/main" id="{25441F9B-0D80-9747-B885-8B5EEE75AB79}"/>
                </a:ext>
              </a:extLst>
            </p:cNvPr>
            <p:cNvCxnSpPr>
              <a:cxnSpLocks/>
            </p:cNvCxnSpPr>
            <p:nvPr userDrawn="1"/>
          </p:nvCxnSpPr>
          <p:spPr>
            <a:xfrm flipH="1">
              <a:off x="285749" y="3152435"/>
              <a:ext cx="2695465"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itel 2">
            <a:extLst>
              <a:ext uri="{FF2B5EF4-FFF2-40B4-BE49-F238E27FC236}">
                <a16:creationId xmlns:a16="http://schemas.microsoft.com/office/drawing/2014/main" id="{9B826C4D-E3A3-4448-9B5F-80F50FCD5520}"/>
              </a:ext>
            </a:extLst>
          </p:cNvPr>
          <p:cNvSpPr>
            <a:spLocks noGrp="1"/>
          </p:cNvSpPr>
          <p:nvPr userDrawn="1">
            <p:ph type="title" hasCustomPrompt="1"/>
          </p:nvPr>
        </p:nvSpPr>
        <p:spPr>
          <a:xfrm>
            <a:off x="285749" y="273844"/>
            <a:ext cx="2450627" cy="320400"/>
          </a:xfrm>
        </p:spPr>
        <p:txBody>
          <a:bodyPr/>
          <a:lstStyle>
            <a:lvl1pPr>
              <a:defRPr sz="2800"/>
            </a:lvl1pPr>
          </a:lstStyle>
          <a:p>
            <a:r>
              <a:rPr lang="de-DE" dirty="0"/>
              <a:t>Kontakt</a:t>
            </a:r>
          </a:p>
        </p:txBody>
      </p:sp>
      <p:cxnSp>
        <p:nvCxnSpPr>
          <p:cNvPr id="95" name="Gerader Verbinder 94">
            <a:extLst>
              <a:ext uri="{FF2B5EF4-FFF2-40B4-BE49-F238E27FC236}">
                <a16:creationId xmlns:a16="http://schemas.microsoft.com/office/drawing/2014/main" id="{EA68FA10-085E-405C-9B06-A52E0829664C}"/>
              </a:ext>
            </a:extLst>
          </p:cNvPr>
          <p:cNvCxnSpPr>
            <a:cxnSpLocks/>
          </p:cNvCxnSpPr>
          <p:nvPr userDrawn="1"/>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Textfeld 95">
            <a:extLst>
              <a:ext uri="{FF2B5EF4-FFF2-40B4-BE49-F238E27FC236}">
                <a16:creationId xmlns:a16="http://schemas.microsoft.com/office/drawing/2014/main" id="{9648B1F7-B3D3-4612-86AB-CB484EE3786B}"/>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97" name="Gerader Verbinder 96">
            <a:extLst>
              <a:ext uri="{FF2B5EF4-FFF2-40B4-BE49-F238E27FC236}">
                <a16:creationId xmlns:a16="http://schemas.microsoft.com/office/drawing/2014/main" id="{52BB3B7B-9BB3-4C9D-A914-4169232D647B}"/>
              </a:ext>
            </a:extLst>
          </p:cNvPr>
          <p:cNvCxnSpPr>
            <a:cxnSpLocks/>
          </p:cNvCxnSpPr>
          <p:nvPr userDrawn="1"/>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xtfeld 97">
            <a:extLst>
              <a:ext uri="{FF2B5EF4-FFF2-40B4-BE49-F238E27FC236}">
                <a16:creationId xmlns:a16="http://schemas.microsoft.com/office/drawing/2014/main" id="{E7C5E122-84DB-4E5A-9246-3E4AC07A4B6E}"/>
              </a:ext>
            </a:extLst>
          </p:cNvPr>
          <p:cNvSpPr txBox="1"/>
          <p:nvPr userDrawn="1"/>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99" name="Gerader Verbinder 98">
            <a:extLst>
              <a:ext uri="{FF2B5EF4-FFF2-40B4-BE49-F238E27FC236}">
                <a16:creationId xmlns:a16="http://schemas.microsoft.com/office/drawing/2014/main" id="{DC826506-B804-445B-A0A9-E307890757FB}"/>
              </a:ext>
            </a:extLst>
          </p:cNvPr>
          <p:cNvCxnSpPr>
            <a:cxnSpLocks/>
          </p:cNvCxnSpPr>
          <p:nvPr userDrawn="1"/>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0" name="Textfeld 99">
            <a:extLst>
              <a:ext uri="{FF2B5EF4-FFF2-40B4-BE49-F238E27FC236}">
                <a16:creationId xmlns:a16="http://schemas.microsoft.com/office/drawing/2014/main" id="{B8B23FDE-C016-4738-9E7C-2D35D3C39CAE}"/>
              </a:ext>
            </a:extLst>
          </p:cNvPr>
          <p:cNvSpPr txBox="1"/>
          <p:nvPr userDrawn="1"/>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01" name="Gerader Verbinder 100">
            <a:extLst>
              <a:ext uri="{FF2B5EF4-FFF2-40B4-BE49-F238E27FC236}">
                <a16:creationId xmlns:a16="http://schemas.microsoft.com/office/drawing/2014/main" id="{48C56B6D-2CA1-4634-818A-53C8EF8C2D71}"/>
              </a:ext>
            </a:extLst>
          </p:cNvPr>
          <p:cNvCxnSpPr>
            <a:cxnSpLocks/>
          </p:cNvCxnSpPr>
          <p:nvPr userDrawn="1"/>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Textfeld 101">
            <a:extLst>
              <a:ext uri="{FF2B5EF4-FFF2-40B4-BE49-F238E27FC236}">
                <a16:creationId xmlns:a16="http://schemas.microsoft.com/office/drawing/2014/main" id="{0E5D5225-F1A3-45EC-AADA-B5032AE5E591}"/>
              </a:ext>
            </a:extLst>
          </p:cNvPr>
          <p:cNvSpPr txBox="1"/>
          <p:nvPr userDrawn="1"/>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103" name="Gerader Verbinder 102">
            <a:extLst>
              <a:ext uri="{FF2B5EF4-FFF2-40B4-BE49-F238E27FC236}">
                <a16:creationId xmlns:a16="http://schemas.microsoft.com/office/drawing/2014/main" id="{51203E7F-153D-4E83-BCE4-EEF640D37F5A}"/>
              </a:ext>
            </a:extLst>
          </p:cNvPr>
          <p:cNvCxnSpPr>
            <a:cxnSpLocks/>
          </p:cNvCxnSpPr>
          <p:nvPr userDrawn="1"/>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28192FC1-E605-4AE0-AE49-E95D8CEABB85}"/>
              </a:ext>
            </a:extLst>
          </p:cNvPr>
          <p:cNvSpPr txBox="1"/>
          <p:nvPr userDrawn="1"/>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105" name="Gerader Verbinder 104">
            <a:extLst>
              <a:ext uri="{FF2B5EF4-FFF2-40B4-BE49-F238E27FC236}">
                <a16:creationId xmlns:a16="http://schemas.microsoft.com/office/drawing/2014/main" id="{EDF0C54B-F497-481F-A048-24C988918431}"/>
              </a:ext>
            </a:extLst>
          </p:cNvPr>
          <p:cNvCxnSpPr>
            <a:cxnSpLocks/>
          </p:cNvCxnSpPr>
          <p:nvPr userDrawn="1"/>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10154777-0C2F-45CE-86C8-854E84A1B75B}"/>
              </a:ext>
            </a:extLst>
          </p:cNvPr>
          <p:cNvSpPr txBox="1"/>
          <p:nvPr userDrawn="1"/>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107" name="Gerader Verbinder 106">
            <a:extLst>
              <a:ext uri="{FF2B5EF4-FFF2-40B4-BE49-F238E27FC236}">
                <a16:creationId xmlns:a16="http://schemas.microsoft.com/office/drawing/2014/main" id="{A599CD30-79CC-47A8-8B83-E645C51D0BAD}"/>
              </a:ext>
            </a:extLst>
          </p:cNvPr>
          <p:cNvCxnSpPr>
            <a:cxnSpLocks/>
          </p:cNvCxnSpPr>
          <p:nvPr userDrawn="1"/>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9C336CC8-BCA6-43E4-A0E5-95B8AE24CE79}"/>
              </a:ext>
            </a:extLst>
          </p:cNvPr>
          <p:cNvSpPr txBox="1"/>
          <p:nvPr userDrawn="1"/>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109" name="Gerader Verbinder 108">
            <a:extLst>
              <a:ext uri="{FF2B5EF4-FFF2-40B4-BE49-F238E27FC236}">
                <a16:creationId xmlns:a16="http://schemas.microsoft.com/office/drawing/2014/main" id="{C1ADBB31-64E8-493D-BAF4-A71618CC5035}"/>
              </a:ext>
            </a:extLst>
          </p:cNvPr>
          <p:cNvCxnSpPr>
            <a:cxnSpLocks/>
          </p:cNvCxnSpPr>
          <p:nvPr userDrawn="1"/>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Textfeld 109">
            <a:extLst>
              <a:ext uri="{FF2B5EF4-FFF2-40B4-BE49-F238E27FC236}">
                <a16:creationId xmlns:a16="http://schemas.microsoft.com/office/drawing/2014/main" id="{7098B874-CD89-4639-B571-B480ECBFB81C}"/>
              </a:ext>
            </a:extLst>
          </p:cNvPr>
          <p:cNvSpPr txBox="1"/>
          <p:nvPr userDrawn="1"/>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Tree>
    <p:extLst>
      <p:ext uri="{BB962C8B-B14F-4D97-AF65-F5344CB8AC3E}">
        <p14:creationId xmlns:p14="http://schemas.microsoft.com/office/powerpoint/2010/main" val="177452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folie_Optio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44D1BA89-DD15-4C93-8C04-F606FAB5AF3C}"/>
              </a:ext>
            </a:extLst>
          </p:cNvPr>
          <p:cNvSpPr>
            <a:spLocks noGrp="1"/>
          </p:cNvSpPr>
          <p:nvPr>
            <p:ph type="body" sz="quarter" idx="16" hasCustomPrompt="1"/>
          </p:nvPr>
        </p:nvSpPr>
        <p:spPr>
          <a:xfrm>
            <a:off x="285750" y="1644340"/>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01</a:t>
            </a:r>
            <a:endParaRPr lang="en-GB" dirty="0"/>
          </a:p>
        </p:txBody>
      </p:sp>
      <p:sp>
        <p:nvSpPr>
          <p:cNvPr id="28" name="Text Placeholder 27">
            <a:extLst>
              <a:ext uri="{FF2B5EF4-FFF2-40B4-BE49-F238E27FC236}">
                <a16:creationId xmlns:a16="http://schemas.microsoft.com/office/drawing/2014/main" id="{A3B0A393-7AFF-4FD3-87FE-D8EAB6D88546}"/>
              </a:ext>
            </a:extLst>
          </p:cNvPr>
          <p:cNvSpPr>
            <a:spLocks noGrp="1"/>
          </p:cNvSpPr>
          <p:nvPr>
            <p:ph type="body" sz="quarter" idx="17" hasCustomPrompt="1"/>
          </p:nvPr>
        </p:nvSpPr>
        <p:spPr>
          <a:xfrm>
            <a:off x="4576734" y="1644340"/>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04</a:t>
            </a:r>
            <a:endParaRPr lang="en-GB" dirty="0"/>
          </a:p>
        </p:txBody>
      </p:sp>
      <p:sp>
        <p:nvSpPr>
          <p:cNvPr id="29" name="Text Placeholder 28">
            <a:extLst>
              <a:ext uri="{FF2B5EF4-FFF2-40B4-BE49-F238E27FC236}">
                <a16:creationId xmlns:a16="http://schemas.microsoft.com/office/drawing/2014/main" id="{8408C4DE-D10B-42E8-A9DB-2346B786C18E}"/>
              </a:ext>
            </a:extLst>
          </p:cNvPr>
          <p:cNvSpPr>
            <a:spLocks noGrp="1"/>
          </p:cNvSpPr>
          <p:nvPr>
            <p:ph type="body" sz="quarter" idx="18" hasCustomPrompt="1"/>
          </p:nvPr>
        </p:nvSpPr>
        <p:spPr>
          <a:xfrm>
            <a:off x="4576734" y="2573026"/>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05</a:t>
            </a:r>
            <a:endParaRPr lang="en-GB" dirty="0"/>
          </a:p>
        </p:txBody>
      </p:sp>
      <p:sp>
        <p:nvSpPr>
          <p:cNvPr id="30" name="Text Placeholder 29">
            <a:extLst>
              <a:ext uri="{FF2B5EF4-FFF2-40B4-BE49-F238E27FC236}">
                <a16:creationId xmlns:a16="http://schemas.microsoft.com/office/drawing/2014/main" id="{84B7E8B3-0824-44B5-BFDA-4EDD5885E5B5}"/>
              </a:ext>
            </a:extLst>
          </p:cNvPr>
          <p:cNvSpPr>
            <a:spLocks noGrp="1"/>
          </p:cNvSpPr>
          <p:nvPr>
            <p:ph type="body" sz="quarter" idx="19" hasCustomPrompt="1"/>
          </p:nvPr>
        </p:nvSpPr>
        <p:spPr>
          <a:xfrm>
            <a:off x="285750" y="2574512"/>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02</a:t>
            </a:r>
            <a:endParaRPr lang="en-GB" dirty="0"/>
          </a:p>
        </p:txBody>
      </p:sp>
      <p:sp>
        <p:nvSpPr>
          <p:cNvPr id="31" name="Text Placeholder 30">
            <a:extLst>
              <a:ext uri="{FF2B5EF4-FFF2-40B4-BE49-F238E27FC236}">
                <a16:creationId xmlns:a16="http://schemas.microsoft.com/office/drawing/2014/main" id="{36451CCE-F649-4BDD-BEB1-49ABFDE1DBCD}"/>
              </a:ext>
            </a:extLst>
          </p:cNvPr>
          <p:cNvSpPr>
            <a:spLocks noGrp="1"/>
          </p:cNvSpPr>
          <p:nvPr>
            <p:ph type="body" sz="quarter" idx="20" hasCustomPrompt="1"/>
          </p:nvPr>
        </p:nvSpPr>
        <p:spPr>
          <a:xfrm>
            <a:off x="285750" y="3484576"/>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03</a:t>
            </a:r>
            <a:endParaRPr lang="en-GB" dirty="0"/>
          </a:p>
        </p:txBody>
      </p:sp>
      <p:sp>
        <p:nvSpPr>
          <p:cNvPr id="44" name="Text Placeholder 39">
            <a:extLst>
              <a:ext uri="{FF2B5EF4-FFF2-40B4-BE49-F238E27FC236}">
                <a16:creationId xmlns:a16="http://schemas.microsoft.com/office/drawing/2014/main" id="{8B177364-FBB0-4A78-B9C0-8180A227BF48}"/>
              </a:ext>
            </a:extLst>
          </p:cNvPr>
          <p:cNvSpPr>
            <a:spLocks noGrp="1"/>
          </p:cNvSpPr>
          <p:nvPr>
            <p:ph type="body" sz="quarter" idx="24" hasCustomPrompt="1"/>
          </p:nvPr>
        </p:nvSpPr>
        <p:spPr>
          <a:xfrm>
            <a:off x="1216742" y="1644340"/>
            <a:ext cx="3183807"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45" name="Text Placeholder 39">
            <a:extLst>
              <a:ext uri="{FF2B5EF4-FFF2-40B4-BE49-F238E27FC236}">
                <a16:creationId xmlns:a16="http://schemas.microsoft.com/office/drawing/2014/main" id="{776A9150-D089-4B2A-A567-2B83230A4B45}"/>
              </a:ext>
            </a:extLst>
          </p:cNvPr>
          <p:cNvSpPr>
            <a:spLocks noGrp="1"/>
          </p:cNvSpPr>
          <p:nvPr>
            <p:ph type="body" sz="quarter" idx="25" hasCustomPrompt="1"/>
          </p:nvPr>
        </p:nvSpPr>
        <p:spPr>
          <a:xfrm>
            <a:off x="1216742" y="2574512"/>
            <a:ext cx="3183807"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17" name="Text Placeholder 28">
            <a:extLst>
              <a:ext uri="{FF2B5EF4-FFF2-40B4-BE49-F238E27FC236}">
                <a16:creationId xmlns:a16="http://schemas.microsoft.com/office/drawing/2014/main" id="{ECB8B0FC-1196-8F41-90B8-3B163D310C13}"/>
              </a:ext>
            </a:extLst>
          </p:cNvPr>
          <p:cNvSpPr>
            <a:spLocks noGrp="1"/>
          </p:cNvSpPr>
          <p:nvPr>
            <p:ph type="body" sz="quarter" idx="26" hasCustomPrompt="1"/>
          </p:nvPr>
        </p:nvSpPr>
        <p:spPr>
          <a:xfrm>
            <a:off x="4571999" y="3484576"/>
            <a:ext cx="822960" cy="360000"/>
          </a:xfrm>
          <a:custGeom>
            <a:avLst/>
            <a:gdLst>
              <a:gd name="connsiteX0" fmla="*/ 0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1097280" h="1097280">
                <a:moveTo>
                  <a:pt x="0" y="0"/>
                </a:moveTo>
                <a:lnTo>
                  <a:pt x="1097280" y="0"/>
                </a:lnTo>
                <a:lnTo>
                  <a:pt x="1097280" y="1097280"/>
                </a:lnTo>
                <a:lnTo>
                  <a:pt x="0" y="1097280"/>
                </a:lnTo>
                <a:close/>
              </a:path>
            </a:pathLst>
          </a:custGeom>
          <a:solidFill>
            <a:schemeClr val="bg2"/>
          </a:solidFill>
        </p:spPr>
        <p:txBody>
          <a:bodyPr wrap="square" anchor="ctr">
            <a:noAutofit/>
          </a:bodyPr>
          <a:lstStyle>
            <a:lvl1pPr marL="0" indent="0" algn="ctr">
              <a:buNone/>
              <a:defRPr sz="2800" b="1">
                <a:solidFill>
                  <a:schemeClr val="bg1"/>
                </a:solidFill>
              </a:defRPr>
            </a:lvl1pPr>
            <a:lvl2pPr marL="342892" indent="0" algn="ctr">
              <a:buNone/>
              <a:defRPr>
                <a:solidFill>
                  <a:schemeClr val="bg1"/>
                </a:solidFill>
              </a:defRPr>
            </a:lvl2pPr>
            <a:lvl3pPr marL="685783" indent="0" algn="ctr">
              <a:buNone/>
              <a:defRPr>
                <a:solidFill>
                  <a:schemeClr val="bg1"/>
                </a:solidFill>
              </a:defRPr>
            </a:lvl3pPr>
            <a:lvl4pPr marL="1028675" indent="0" algn="ctr">
              <a:buNone/>
              <a:defRPr>
                <a:solidFill>
                  <a:schemeClr val="bg1"/>
                </a:solidFill>
              </a:defRPr>
            </a:lvl4pPr>
            <a:lvl5pPr marL="1371566" indent="0" algn="ctr">
              <a:buNone/>
              <a:defRPr>
                <a:solidFill>
                  <a:schemeClr val="bg1"/>
                </a:solidFill>
              </a:defRPr>
            </a:lvl5pPr>
          </a:lstStyle>
          <a:p>
            <a:pPr lvl="0"/>
            <a:r>
              <a:rPr lang="vi-VN" dirty="0"/>
              <a:t>06</a:t>
            </a:r>
            <a:endParaRPr lang="en-GB" dirty="0"/>
          </a:p>
        </p:txBody>
      </p:sp>
      <p:sp>
        <p:nvSpPr>
          <p:cNvPr id="18" name="Text Placeholder 39">
            <a:extLst>
              <a:ext uri="{FF2B5EF4-FFF2-40B4-BE49-F238E27FC236}">
                <a16:creationId xmlns:a16="http://schemas.microsoft.com/office/drawing/2014/main" id="{033440E9-FA14-2841-97C6-1252E297DF1D}"/>
              </a:ext>
            </a:extLst>
          </p:cNvPr>
          <p:cNvSpPr>
            <a:spLocks noGrp="1"/>
          </p:cNvSpPr>
          <p:nvPr>
            <p:ph type="body" sz="quarter" idx="27" hasCustomPrompt="1"/>
          </p:nvPr>
        </p:nvSpPr>
        <p:spPr>
          <a:xfrm>
            <a:off x="1216742" y="3484576"/>
            <a:ext cx="3183807"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19" name="Text Placeholder 39">
            <a:extLst>
              <a:ext uri="{FF2B5EF4-FFF2-40B4-BE49-F238E27FC236}">
                <a16:creationId xmlns:a16="http://schemas.microsoft.com/office/drawing/2014/main" id="{E710A1F6-179E-7144-BD27-9C8515E92247}"/>
              </a:ext>
            </a:extLst>
          </p:cNvPr>
          <p:cNvSpPr>
            <a:spLocks noGrp="1"/>
          </p:cNvSpPr>
          <p:nvPr>
            <p:ph type="body" sz="quarter" idx="28" hasCustomPrompt="1"/>
          </p:nvPr>
        </p:nvSpPr>
        <p:spPr>
          <a:xfrm>
            <a:off x="5508524" y="1644340"/>
            <a:ext cx="3178274"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20" name="Text Placeholder 39">
            <a:extLst>
              <a:ext uri="{FF2B5EF4-FFF2-40B4-BE49-F238E27FC236}">
                <a16:creationId xmlns:a16="http://schemas.microsoft.com/office/drawing/2014/main" id="{E5C1929E-1747-6F4D-8EDA-E6A7A554C6BE}"/>
              </a:ext>
            </a:extLst>
          </p:cNvPr>
          <p:cNvSpPr>
            <a:spLocks noGrp="1"/>
          </p:cNvSpPr>
          <p:nvPr>
            <p:ph type="body" sz="quarter" idx="29" hasCustomPrompt="1"/>
          </p:nvPr>
        </p:nvSpPr>
        <p:spPr>
          <a:xfrm>
            <a:off x="5508523" y="2573026"/>
            <a:ext cx="3178274"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21" name="Text Placeholder 39">
            <a:extLst>
              <a:ext uri="{FF2B5EF4-FFF2-40B4-BE49-F238E27FC236}">
                <a16:creationId xmlns:a16="http://schemas.microsoft.com/office/drawing/2014/main" id="{A9ADDED2-2301-4B4D-8664-5A7763739AB4}"/>
              </a:ext>
            </a:extLst>
          </p:cNvPr>
          <p:cNvSpPr>
            <a:spLocks noGrp="1"/>
          </p:cNvSpPr>
          <p:nvPr>
            <p:ph type="body" sz="quarter" idx="30" hasCustomPrompt="1"/>
          </p:nvPr>
        </p:nvSpPr>
        <p:spPr>
          <a:xfrm>
            <a:off x="5508524" y="3484576"/>
            <a:ext cx="3178274" cy="360000"/>
          </a:xfrm>
        </p:spPr>
        <p:txBody>
          <a:bodyPr wrap="square" lIns="0" rIns="0" anchor="ctr">
            <a:noAutofit/>
          </a:bodyPr>
          <a:lstStyle>
            <a:lvl1pPr marL="0" indent="0" algn="l">
              <a:buNone/>
              <a:defRPr sz="1600">
                <a:solidFill>
                  <a:schemeClr val="tx2"/>
                </a:solidFill>
              </a:defRPr>
            </a:lvl1pPr>
          </a:lstStyle>
          <a:p>
            <a:pPr lvl="0"/>
            <a:r>
              <a:rPr lang="en-US" dirty="0"/>
              <a:t>Lorem ipsum dolor sit</a:t>
            </a:r>
            <a:endParaRPr lang="en-GB" dirty="0"/>
          </a:p>
        </p:txBody>
      </p:sp>
      <p:sp>
        <p:nvSpPr>
          <p:cNvPr id="3" name="Titel 2">
            <a:extLst>
              <a:ext uri="{FF2B5EF4-FFF2-40B4-BE49-F238E27FC236}">
                <a16:creationId xmlns:a16="http://schemas.microsoft.com/office/drawing/2014/main" id="{F36A4149-C102-48F9-A348-09A58E39E3E2}"/>
              </a:ext>
            </a:extLst>
          </p:cNvPr>
          <p:cNvSpPr>
            <a:spLocks noGrp="1"/>
          </p:cNvSpPr>
          <p:nvPr>
            <p:ph type="title" hasCustomPrompt="1"/>
          </p:nvPr>
        </p:nvSpPr>
        <p:spPr/>
        <p:txBody>
          <a:bodyPr/>
          <a:lstStyle>
            <a:lvl1pPr>
              <a:defRPr/>
            </a:lvl1pPr>
          </a:lstStyle>
          <a:p>
            <a:r>
              <a:rPr lang="de-DE" dirty="0" err="1"/>
              <a:t>Agendafolie</a:t>
            </a:r>
            <a:r>
              <a:rPr lang="de-DE" dirty="0"/>
              <a:t> mit 6 </a:t>
            </a:r>
            <a:r>
              <a:rPr lang="de-DE" dirty="0" err="1"/>
              <a:t>Agendapunkten</a:t>
            </a:r>
            <a:endParaRPr lang="de-DE" dirty="0"/>
          </a:p>
        </p:txBody>
      </p:sp>
      <p:sp>
        <p:nvSpPr>
          <p:cNvPr id="5" name="Foliennummernplatzhalter 4">
            <a:extLst>
              <a:ext uri="{FF2B5EF4-FFF2-40B4-BE49-F238E27FC236}">
                <a16:creationId xmlns:a16="http://schemas.microsoft.com/office/drawing/2014/main" id="{0EECB77B-2B3A-412A-BB38-57F0FAC0C522}"/>
              </a:ext>
            </a:extLst>
          </p:cNvPr>
          <p:cNvSpPr>
            <a:spLocks noGrp="1"/>
          </p:cNvSpPr>
          <p:nvPr>
            <p:ph type="sldNum" sz="quarter" idx="32"/>
          </p:nvPr>
        </p:nvSpPr>
        <p:spPr/>
        <p:txBody>
          <a:bodyPr/>
          <a:lstStyle/>
          <a:p>
            <a:fld id="{908BDF16-B4A7-40A0-86DA-410738E7552A}" type="slidenum">
              <a:rPr lang="de-DE" noProof="0" smtClean="0"/>
              <a:pPr/>
              <a:t>‹Nr.›</a:t>
            </a:fld>
            <a:endParaRPr lang="de-DE" noProof="0"/>
          </a:p>
        </p:txBody>
      </p:sp>
      <p:sp>
        <p:nvSpPr>
          <p:cNvPr id="8" name="Textplatzhalter 7">
            <a:extLst>
              <a:ext uri="{FF2B5EF4-FFF2-40B4-BE49-F238E27FC236}">
                <a16:creationId xmlns:a16="http://schemas.microsoft.com/office/drawing/2014/main" id="{D3E15925-61DB-446F-B071-8FDF1914D84A}"/>
              </a:ext>
            </a:extLst>
          </p:cNvPr>
          <p:cNvSpPr>
            <a:spLocks noGrp="1"/>
          </p:cNvSpPr>
          <p:nvPr>
            <p:ph type="body" sz="quarter" idx="33" hasCustomPrompt="1"/>
          </p:nvPr>
        </p:nvSpPr>
        <p:spPr>
          <a:xfrm>
            <a:off x="285750" y="1997140"/>
            <a:ext cx="3294000" cy="7200"/>
          </a:xfrm>
          <a:solidFill>
            <a:schemeClr val="bg2"/>
          </a:solidFill>
        </p:spPr>
        <p:txBody>
          <a:bodyPr/>
          <a:lstStyle>
            <a:lvl1pPr marL="0" indent="0">
              <a:buNone/>
              <a:defRPr sz="100"/>
            </a:lvl1pPr>
          </a:lstStyle>
          <a:p>
            <a:pPr lvl="0"/>
            <a:r>
              <a:rPr lang="de-DE" dirty="0"/>
              <a:t> </a:t>
            </a:r>
          </a:p>
        </p:txBody>
      </p:sp>
      <p:sp>
        <p:nvSpPr>
          <p:cNvPr id="23" name="Textplatzhalter 7">
            <a:extLst>
              <a:ext uri="{FF2B5EF4-FFF2-40B4-BE49-F238E27FC236}">
                <a16:creationId xmlns:a16="http://schemas.microsoft.com/office/drawing/2014/main" id="{4B9AF522-EA00-4656-B1C9-55A6A5B71EF1}"/>
              </a:ext>
            </a:extLst>
          </p:cNvPr>
          <p:cNvSpPr>
            <a:spLocks noGrp="1"/>
          </p:cNvSpPr>
          <p:nvPr>
            <p:ph type="body" sz="quarter" idx="34" hasCustomPrompt="1"/>
          </p:nvPr>
        </p:nvSpPr>
        <p:spPr>
          <a:xfrm>
            <a:off x="285750" y="2927312"/>
            <a:ext cx="3294000" cy="7200"/>
          </a:xfrm>
          <a:solidFill>
            <a:schemeClr val="bg2"/>
          </a:solidFill>
        </p:spPr>
        <p:txBody>
          <a:bodyPr/>
          <a:lstStyle>
            <a:lvl1pPr marL="0" indent="0">
              <a:buNone/>
              <a:defRPr sz="100"/>
            </a:lvl1pPr>
          </a:lstStyle>
          <a:p>
            <a:pPr lvl="0"/>
            <a:r>
              <a:rPr lang="de-DE" dirty="0"/>
              <a:t> </a:t>
            </a:r>
          </a:p>
        </p:txBody>
      </p:sp>
      <p:sp>
        <p:nvSpPr>
          <p:cNvPr id="25" name="Textplatzhalter 7">
            <a:extLst>
              <a:ext uri="{FF2B5EF4-FFF2-40B4-BE49-F238E27FC236}">
                <a16:creationId xmlns:a16="http://schemas.microsoft.com/office/drawing/2014/main" id="{31A7C177-60D2-4FCE-B06D-07C64FF39310}"/>
              </a:ext>
            </a:extLst>
          </p:cNvPr>
          <p:cNvSpPr>
            <a:spLocks noGrp="1"/>
          </p:cNvSpPr>
          <p:nvPr>
            <p:ph type="body" sz="quarter" idx="35" hasCustomPrompt="1"/>
          </p:nvPr>
        </p:nvSpPr>
        <p:spPr>
          <a:xfrm>
            <a:off x="285750" y="3837376"/>
            <a:ext cx="3294000" cy="7200"/>
          </a:xfrm>
          <a:solidFill>
            <a:schemeClr val="bg2"/>
          </a:solidFill>
        </p:spPr>
        <p:txBody>
          <a:bodyPr/>
          <a:lstStyle>
            <a:lvl1pPr marL="0" indent="0">
              <a:buNone/>
              <a:defRPr sz="100"/>
            </a:lvl1pPr>
          </a:lstStyle>
          <a:p>
            <a:pPr lvl="0"/>
            <a:r>
              <a:rPr lang="de-DE" dirty="0"/>
              <a:t> </a:t>
            </a:r>
          </a:p>
        </p:txBody>
      </p:sp>
      <p:sp>
        <p:nvSpPr>
          <p:cNvPr id="26" name="Textplatzhalter 7">
            <a:extLst>
              <a:ext uri="{FF2B5EF4-FFF2-40B4-BE49-F238E27FC236}">
                <a16:creationId xmlns:a16="http://schemas.microsoft.com/office/drawing/2014/main" id="{ACADF654-60D2-40EB-96A3-ABCCDD78D1D5}"/>
              </a:ext>
            </a:extLst>
          </p:cNvPr>
          <p:cNvSpPr>
            <a:spLocks noGrp="1"/>
          </p:cNvSpPr>
          <p:nvPr>
            <p:ph type="body" sz="quarter" idx="36" hasCustomPrompt="1"/>
          </p:nvPr>
        </p:nvSpPr>
        <p:spPr>
          <a:xfrm>
            <a:off x="4576734" y="1997140"/>
            <a:ext cx="3294000" cy="7200"/>
          </a:xfrm>
          <a:solidFill>
            <a:schemeClr val="bg2"/>
          </a:solidFill>
        </p:spPr>
        <p:txBody>
          <a:bodyPr/>
          <a:lstStyle>
            <a:lvl1pPr marL="0" indent="0">
              <a:buNone/>
              <a:defRPr sz="100"/>
            </a:lvl1pPr>
          </a:lstStyle>
          <a:p>
            <a:pPr lvl="0"/>
            <a:r>
              <a:rPr lang="de-DE" dirty="0"/>
              <a:t> </a:t>
            </a:r>
          </a:p>
        </p:txBody>
      </p:sp>
      <p:sp>
        <p:nvSpPr>
          <p:cNvPr id="32" name="Textplatzhalter 7">
            <a:extLst>
              <a:ext uri="{FF2B5EF4-FFF2-40B4-BE49-F238E27FC236}">
                <a16:creationId xmlns:a16="http://schemas.microsoft.com/office/drawing/2014/main" id="{DF345610-A5D1-4519-A15F-8206724827C9}"/>
              </a:ext>
            </a:extLst>
          </p:cNvPr>
          <p:cNvSpPr>
            <a:spLocks noGrp="1"/>
          </p:cNvSpPr>
          <p:nvPr>
            <p:ph type="body" sz="quarter" idx="37" hasCustomPrompt="1"/>
          </p:nvPr>
        </p:nvSpPr>
        <p:spPr>
          <a:xfrm>
            <a:off x="4576734" y="2925826"/>
            <a:ext cx="3294000" cy="7200"/>
          </a:xfrm>
          <a:solidFill>
            <a:schemeClr val="bg2"/>
          </a:solidFill>
        </p:spPr>
        <p:txBody>
          <a:bodyPr/>
          <a:lstStyle>
            <a:lvl1pPr marL="0" indent="0">
              <a:buNone/>
              <a:defRPr sz="100"/>
            </a:lvl1pPr>
          </a:lstStyle>
          <a:p>
            <a:pPr lvl="0"/>
            <a:r>
              <a:rPr lang="de-DE" dirty="0"/>
              <a:t> </a:t>
            </a:r>
          </a:p>
        </p:txBody>
      </p:sp>
      <p:sp>
        <p:nvSpPr>
          <p:cNvPr id="33" name="Textplatzhalter 7">
            <a:extLst>
              <a:ext uri="{FF2B5EF4-FFF2-40B4-BE49-F238E27FC236}">
                <a16:creationId xmlns:a16="http://schemas.microsoft.com/office/drawing/2014/main" id="{933EA364-33D9-41FD-A5F5-02E7EEE427FD}"/>
              </a:ext>
            </a:extLst>
          </p:cNvPr>
          <p:cNvSpPr>
            <a:spLocks noGrp="1"/>
          </p:cNvSpPr>
          <p:nvPr>
            <p:ph type="body" sz="quarter" idx="38" hasCustomPrompt="1"/>
          </p:nvPr>
        </p:nvSpPr>
        <p:spPr>
          <a:xfrm>
            <a:off x="4576734" y="3837376"/>
            <a:ext cx="3294000" cy="7200"/>
          </a:xfrm>
          <a:solidFill>
            <a:schemeClr val="bg2"/>
          </a:solidFill>
        </p:spPr>
        <p:txBody>
          <a:bodyPr/>
          <a:lstStyle>
            <a:lvl1pPr marL="0" indent="0">
              <a:buNone/>
              <a:defRPr sz="100"/>
            </a:lvl1pPr>
          </a:lstStyle>
          <a:p>
            <a:pPr lvl="0"/>
            <a:r>
              <a:rPr lang="de-DE" dirty="0"/>
              <a:t> </a:t>
            </a:r>
          </a:p>
        </p:txBody>
      </p:sp>
      <p:cxnSp>
        <p:nvCxnSpPr>
          <p:cNvPr id="24" name="Gerade Verbindung 23">
            <a:extLst>
              <a:ext uri="{FF2B5EF4-FFF2-40B4-BE49-F238E27FC236}">
                <a16:creationId xmlns:a16="http://schemas.microsoft.com/office/drawing/2014/main" id="{DCB8AB0B-0516-5749-B727-387A77D5838F}"/>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8C9815F3-6B49-C365-6BD2-143CA132C10D}"/>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39473168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Fullscreen + Textklink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8D45030E-2DA3-4BFF-8379-792635DB7F0E}"/>
              </a:ext>
            </a:extLst>
          </p:cNvPr>
          <p:cNvSpPr>
            <a:spLocks noGrp="1"/>
          </p:cNvSpPr>
          <p:nvPr>
            <p:ph type="pic" sz="quarter" idx="16" hasCustomPrompt="1"/>
          </p:nvPr>
        </p:nvSpPr>
        <p:spPr>
          <a:xfrm>
            <a:off x="-1" y="0"/>
            <a:ext cx="9144001" cy="5143500"/>
          </a:xfrm>
          <a:custGeom>
            <a:avLst/>
            <a:gdLst>
              <a:gd name="connsiteX0" fmla="*/ 1 w 9144001"/>
              <a:gd name="connsiteY0" fmla="*/ 0 h 5143500"/>
              <a:gd name="connsiteX1" fmla="*/ 9144001 w 9144001"/>
              <a:gd name="connsiteY1" fmla="*/ 0 h 5143500"/>
              <a:gd name="connsiteX2" fmla="*/ 9144001 w 9144001"/>
              <a:gd name="connsiteY2" fmla="*/ 5143500 h 5143500"/>
              <a:gd name="connsiteX3" fmla="*/ 1 w 9144001"/>
              <a:gd name="connsiteY3" fmla="*/ 5143500 h 5143500"/>
              <a:gd name="connsiteX4" fmla="*/ 1 w 9144001"/>
              <a:gd name="connsiteY4" fmla="*/ 3794760 h 5143500"/>
              <a:gd name="connsiteX5" fmla="*/ 0 w 9144001"/>
              <a:gd name="connsiteY5" fmla="*/ 3794760 h 5143500"/>
              <a:gd name="connsiteX6" fmla="*/ 0 w 9144001"/>
              <a:gd name="connsiteY6" fmla="*/ 1348740 h 5143500"/>
              <a:gd name="connsiteX7" fmla="*/ 1 w 9144001"/>
              <a:gd name="connsiteY7" fmla="*/ 13487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5143500">
                <a:moveTo>
                  <a:pt x="1" y="0"/>
                </a:moveTo>
                <a:lnTo>
                  <a:pt x="9144001" y="0"/>
                </a:lnTo>
                <a:lnTo>
                  <a:pt x="9144001" y="5143500"/>
                </a:lnTo>
                <a:lnTo>
                  <a:pt x="1" y="5143500"/>
                </a:lnTo>
                <a:lnTo>
                  <a:pt x="1" y="3794760"/>
                </a:lnTo>
                <a:lnTo>
                  <a:pt x="0" y="3794760"/>
                </a:lnTo>
                <a:lnTo>
                  <a:pt x="0" y="1348740"/>
                </a:lnTo>
                <a:lnTo>
                  <a:pt x="1" y="1348740"/>
                </a:lnTo>
                <a:close/>
              </a:path>
            </a:pathLst>
          </a:custGeom>
          <a:solidFill>
            <a:schemeClr val="bg2"/>
          </a:solidFill>
        </p:spPr>
        <p:txBody>
          <a:bodyPr wrap="square" lIns="288000" tIns="252000" rIns="0" anchor="t">
            <a:noAutofit/>
          </a:bodyPr>
          <a:lstStyle>
            <a:lvl1pPr marL="0" indent="0" algn="l">
              <a:buNone/>
              <a:defRPr>
                <a:solidFill>
                  <a:schemeClr val="bg1"/>
                </a:solidFill>
              </a:defRPr>
            </a:lvl1pPr>
          </a:lstStyle>
          <a:p>
            <a:r>
              <a:rPr lang="de-DE" dirty="0"/>
              <a:t>Fügen Sie über das Icon Symbol </a:t>
            </a:r>
            <a:br>
              <a:rPr lang="de-DE" dirty="0"/>
            </a:br>
            <a:r>
              <a:rPr lang="de-DE" dirty="0"/>
              <a:t>ein Bild ein.</a:t>
            </a:r>
          </a:p>
        </p:txBody>
      </p:sp>
      <p:sp>
        <p:nvSpPr>
          <p:cNvPr id="2" name="Fußzeilenplatzhalter 1">
            <a:extLst>
              <a:ext uri="{FF2B5EF4-FFF2-40B4-BE49-F238E27FC236}">
                <a16:creationId xmlns:a16="http://schemas.microsoft.com/office/drawing/2014/main" id="{A24331AD-151B-41CE-9412-D58F2F068F88}"/>
              </a:ext>
            </a:extLst>
          </p:cNvPr>
          <p:cNvSpPr>
            <a:spLocks noGrp="1"/>
          </p:cNvSpPr>
          <p:nvPr>
            <p:ph type="ftr" sz="quarter" idx="28"/>
          </p:nvPr>
        </p:nvSpPr>
        <p:spPr>
          <a:xfrm>
            <a:off x="8075022" y="4864330"/>
            <a:ext cx="783228" cy="215444"/>
          </a:xfrm>
        </p:spPr>
        <p:txBody>
          <a:bodyPr/>
          <a:lstStyle>
            <a:lvl1pPr>
              <a:defRPr>
                <a:solidFill>
                  <a:schemeClr val="bg1"/>
                </a:solidFill>
              </a:defRPr>
            </a:lvl1pPr>
          </a:lstStyle>
          <a:p>
            <a:pPr algn="r"/>
            <a:r>
              <a:rPr lang="de-DE" b="1" dirty="0" err="1"/>
              <a:t>natur</a:t>
            </a:r>
            <a:r>
              <a:rPr lang="de-DE" dirty="0" err="1"/>
              <a:t>strom</a:t>
            </a:r>
            <a:r>
              <a:rPr lang="de-DE" dirty="0"/>
              <a:t> AG</a:t>
            </a:r>
          </a:p>
        </p:txBody>
      </p:sp>
      <p:sp>
        <p:nvSpPr>
          <p:cNvPr id="4" name="Foliennummernplatzhalter 3">
            <a:extLst>
              <a:ext uri="{FF2B5EF4-FFF2-40B4-BE49-F238E27FC236}">
                <a16:creationId xmlns:a16="http://schemas.microsoft.com/office/drawing/2014/main" id="{4EABEF9E-EF7A-4D2B-A94E-279F60B57DD5}"/>
              </a:ext>
            </a:extLst>
          </p:cNvPr>
          <p:cNvSpPr>
            <a:spLocks noGrp="1"/>
          </p:cNvSpPr>
          <p:nvPr>
            <p:ph type="sldNum" sz="quarter" idx="29"/>
          </p:nvPr>
        </p:nvSpPr>
        <p:spPr/>
        <p:txBody>
          <a:bodyPr/>
          <a:lstStyle>
            <a:lvl1pPr>
              <a:defRPr>
                <a:solidFill>
                  <a:schemeClr val="bg1"/>
                </a:solidFill>
              </a:defRPr>
            </a:lvl1pPr>
          </a:lstStyle>
          <a:p>
            <a:fld id="{908BDF16-B4A7-40A0-86DA-410738E7552A}" type="slidenum">
              <a:rPr lang="de-DE" smtClean="0"/>
              <a:pPr/>
              <a:t>‹Nr.›</a:t>
            </a:fld>
            <a:endParaRPr lang="de-DE"/>
          </a:p>
        </p:txBody>
      </p:sp>
      <p:sp>
        <p:nvSpPr>
          <p:cNvPr id="14" name="Text Placeholder 7">
            <a:extLst>
              <a:ext uri="{FF2B5EF4-FFF2-40B4-BE49-F238E27FC236}">
                <a16:creationId xmlns:a16="http://schemas.microsoft.com/office/drawing/2014/main" id="{446CE0AB-E111-41FA-95AE-6116C796AD1E}"/>
              </a:ext>
            </a:extLst>
          </p:cNvPr>
          <p:cNvSpPr>
            <a:spLocks noGrp="1"/>
          </p:cNvSpPr>
          <p:nvPr>
            <p:ph type="body" sz="quarter" idx="31" hasCustomPrompt="1"/>
          </p:nvPr>
        </p:nvSpPr>
        <p:spPr>
          <a:xfrm>
            <a:off x="0" y="1790700"/>
            <a:ext cx="4571999" cy="671292"/>
          </a:xfrm>
          <a:solidFill>
            <a:schemeClr val="bg1"/>
          </a:solidFill>
        </p:spPr>
        <p:txBody>
          <a:bodyPr wrap="square" lIns="288000" tIns="180000" rIns="180000" bIns="180000">
            <a:spAutoFit/>
          </a:bodyPr>
          <a:lstStyle>
            <a:lvl1pPr marL="0" indent="0">
              <a:buNone/>
              <a:defRPr sz="2000" b="1">
                <a:solidFill>
                  <a:schemeClr val="bg2"/>
                </a:solidFill>
                <a:latin typeface="+mn-lt"/>
              </a:defRPr>
            </a:lvl1pPr>
          </a:lstStyle>
          <a:p>
            <a:pPr lvl="0"/>
            <a:r>
              <a:rPr lang="da-DK" dirty="0"/>
              <a:t>Lorem ipsum dolor sit amet</a:t>
            </a:r>
            <a:endParaRPr lang="en-GB" dirty="0"/>
          </a:p>
        </p:txBody>
      </p:sp>
      <p:cxnSp>
        <p:nvCxnSpPr>
          <p:cNvPr id="102" name="Gerader Verbinder 101">
            <a:extLst>
              <a:ext uri="{FF2B5EF4-FFF2-40B4-BE49-F238E27FC236}">
                <a16:creationId xmlns:a16="http://schemas.microsoft.com/office/drawing/2014/main" id="{654B6B6F-17C2-4EF4-AC28-8AED5400083D}"/>
              </a:ext>
            </a:extLst>
          </p:cNvPr>
          <p:cNvCxnSpPr>
            <a:cxnSpLocks/>
          </p:cNvCxnSpPr>
          <p:nvPr userDrawn="1"/>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3" name="Textfeld 102">
            <a:extLst>
              <a:ext uri="{FF2B5EF4-FFF2-40B4-BE49-F238E27FC236}">
                <a16:creationId xmlns:a16="http://schemas.microsoft.com/office/drawing/2014/main" id="{906BA62D-D93B-4C1E-8118-6B23021DF272}"/>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104" name="Gerader Verbinder 103">
            <a:extLst>
              <a:ext uri="{FF2B5EF4-FFF2-40B4-BE49-F238E27FC236}">
                <a16:creationId xmlns:a16="http://schemas.microsoft.com/office/drawing/2014/main" id="{F6282CC2-9502-46E5-99FE-E8D41C87875E}"/>
              </a:ext>
            </a:extLst>
          </p:cNvPr>
          <p:cNvCxnSpPr>
            <a:cxnSpLocks/>
          </p:cNvCxnSpPr>
          <p:nvPr userDrawn="1"/>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9A6697AA-3753-4D02-B4E3-41A5608E26A5}"/>
              </a:ext>
            </a:extLst>
          </p:cNvPr>
          <p:cNvSpPr txBox="1"/>
          <p:nvPr userDrawn="1"/>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106" name="Gerader Verbinder 105">
            <a:extLst>
              <a:ext uri="{FF2B5EF4-FFF2-40B4-BE49-F238E27FC236}">
                <a16:creationId xmlns:a16="http://schemas.microsoft.com/office/drawing/2014/main" id="{D292CDD1-7202-4E18-BAA1-2DBDAC6D37D3}"/>
              </a:ext>
            </a:extLst>
          </p:cNvPr>
          <p:cNvCxnSpPr>
            <a:cxnSpLocks/>
          </p:cNvCxnSpPr>
          <p:nvPr userDrawn="1"/>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417F2CF2-F976-4DFC-8A96-1A2080678E72}"/>
              </a:ext>
            </a:extLst>
          </p:cNvPr>
          <p:cNvSpPr txBox="1"/>
          <p:nvPr userDrawn="1"/>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08" name="Gerader Verbinder 107">
            <a:extLst>
              <a:ext uri="{FF2B5EF4-FFF2-40B4-BE49-F238E27FC236}">
                <a16:creationId xmlns:a16="http://schemas.microsoft.com/office/drawing/2014/main" id="{D5779B77-5502-4EC3-970F-55ACFEC12FF1}"/>
              </a:ext>
            </a:extLst>
          </p:cNvPr>
          <p:cNvCxnSpPr>
            <a:cxnSpLocks/>
          </p:cNvCxnSpPr>
          <p:nvPr userDrawn="1"/>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9FA18E0D-6649-4DFD-9814-91A359F86C17}"/>
              </a:ext>
            </a:extLst>
          </p:cNvPr>
          <p:cNvSpPr txBox="1"/>
          <p:nvPr userDrawn="1"/>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110" name="Gerader Verbinder 109">
            <a:extLst>
              <a:ext uri="{FF2B5EF4-FFF2-40B4-BE49-F238E27FC236}">
                <a16:creationId xmlns:a16="http://schemas.microsoft.com/office/drawing/2014/main" id="{FA1E231F-DA27-4F02-A3E2-15C22A8AD88A}"/>
              </a:ext>
            </a:extLst>
          </p:cNvPr>
          <p:cNvCxnSpPr>
            <a:cxnSpLocks/>
          </p:cNvCxnSpPr>
          <p:nvPr userDrawn="1"/>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Textfeld 110">
            <a:extLst>
              <a:ext uri="{FF2B5EF4-FFF2-40B4-BE49-F238E27FC236}">
                <a16:creationId xmlns:a16="http://schemas.microsoft.com/office/drawing/2014/main" id="{DF7BE185-A41C-44B3-9ABB-5458FF05FCAE}"/>
              </a:ext>
            </a:extLst>
          </p:cNvPr>
          <p:cNvSpPr txBox="1"/>
          <p:nvPr userDrawn="1"/>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112" name="Gerader Verbinder 111">
            <a:extLst>
              <a:ext uri="{FF2B5EF4-FFF2-40B4-BE49-F238E27FC236}">
                <a16:creationId xmlns:a16="http://schemas.microsoft.com/office/drawing/2014/main" id="{3A55718D-3169-484C-95B5-6D29D9D9C338}"/>
              </a:ext>
            </a:extLst>
          </p:cNvPr>
          <p:cNvCxnSpPr>
            <a:cxnSpLocks/>
          </p:cNvCxnSpPr>
          <p:nvPr userDrawn="1"/>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3" name="Textfeld 112">
            <a:extLst>
              <a:ext uri="{FF2B5EF4-FFF2-40B4-BE49-F238E27FC236}">
                <a16:creationId xmlns:a16="http://schemas.microsoft.com/office/drawing/2014/main" id="{D01E13A6-F73C-46C9-ADC0-2415B32F7BD9}"/>
              </a:ext>
            </a:extLst>
          </p:cNvPr>
          <p:cNvSpPr txBox="1"/>
          <p:nvPr userDrawn="1"/>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114" name="Gerader Verbinder 113">
            <a:extLst>
              <a:ext uri="{FF2B5EF4-FFF2-40B4-BE49-F238E27FC236}">
                <a16:creationId xmlns:a16="http://schemas.microsoft.com/office/drawing/2014/main" id="{39EBF346-8272-4D03-8DD2-A59AF6BD99E5}"/>
              </a:ext>
            </a:extLst>
          </p:cNvPr>
          <p:cNvCxnSpPr>
            <a:cxnSpLocks/>
          </p:cNvCxnSpPr>
          <p:nvPr userDrawn="1"/>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18E71F5C-81F9-44BE-93D7-316326ECAD91}"/>
              </a:ext>
            </a:extLst>
          </p:cNvPr>
          <p:cNvSpPr txBox="1"/>
          <p:nvPr userDrawn="1"/>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116" name="Gerader Verbinder 115">
            <a:extLst>
              <a:ext uri="{FF2B5EF4-FFF2-40B4-BE49-F238E27FC236}">
                <a16:creationId xmlns:a16="http://schemas.microsoft.com/office/drawing/2014/main" id="{F839A47F-CCA7-48F5-A18B-E634585E5D6A}"/>
              </a:ext>
            </a:extLst>
          </p:cNvPr>
          <p:cNvCxnSpPr>
            <a:cxnSpLocks/>
          </p:cNvCxnSpPr>
          <p:nvPr userDrawn="1"/>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7" name="Textfeld 116">
            <a:extLst>
              <a:ext uri="{FF2B5EF4-FFF2-40B4-BE49-F238E27FC236}">
                <a16:creationId xmlns:a16="http://schemas.microsoft.com/office/drawing/2014/main" id="{132FA1C6-4112-4824-86C1-3CA4CC1DE8D0}"/>
              </a:ext>
            </a:extLst>
          </p:cNvPr>
          <p:cNvSpPr txBox="1"/>
          <p:nvPr userDrawn="1"/>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Tree>
    <p:extLst>
      <p:ext uri="{BB962C8B-B14F-4D97-AF65-F5344CB8AC3E}">
        <p14:creationId xmlns:p14="http://schemas.microsoft.com/office/powerpoint/2010/main" val="21288955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oßbild-Folie mit Textklink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FB412-DE2A-486F-ADB1-5BEFF0A8E9A6}"/>
              </a:ext>
            </a:extLst>
          </p:cNvPr>
          <p:cNvSpPr>
            <a:spLocks noGrp="1"/>
          </p:cNvSpPr>
          <p:nvPr>
            <p:ph type="title" hasCustomPrompt="1"/>
          </p:nvPr>
        </p:nvSpPr>
        <p:spPr/>
        <p:txBody>
          <a:bodyPr/>
          <a:lstStyle>
            <a:lvl1pPr>
              <a:defRPr/>
            </a:lvl1pPr>
          </a:lstStyle>
          <a:p>
            <a:r>
              <a:rPr lang="de-DE" dirty="0"/>
              <a:t>Großbildfolie</a:t>
            </a:r>
          </a:p>
        </p:txBody>
      </p:sp>
      <p:sp>
        <p:nvSpPr>
          <p:cNvPr id="18" name="Bildplatzhalter 17">
            <a:extLst>
              <a:ext uri="{FF2B5EF4-FFF2-40B4-BE49-F238E27FC236}">
                <a16:creationId xmlns:a16="http://schemas.microsoft.com/office/drawing/2014/main" id="{2D702CDB-1446-4CC3-BD28-4E715C22092C}"/>
              </a:ext>
            </a:extLst>
          </p:cNvPr>
          <p:cNvSpPr>
            <a:spLocks noGrp="1"/>
          </p:cNvSpPr>
          <p:nvPr>
            <p:ph type="pic" sz="quarter" idx="16" hasCustomPrompt="1"/>
          </p:nvPr>
        </p:nvSpPr>
        <p:spPr>
          <a:xfrm>
            <a:off x="0" y="865188"/>
            <a:ext cx="9144000" cy="4278312"/>
          </a:xfrm>
          <a:custGeom>
            <a:avLst/>
            <a:gdLst>
              <a:gd name="connsiteX0" fmla="*/ 0 w 9144000"/>
              <a:gd name="connsiteY0" fmla="*/ 0 h 4278312"/>
              <a:gd name="connsiteX1" fmla="*/ 9144000 w 9144000"/>
              <a:gd name="connsiteY1" fmla="*/ 0 h 4278312"/>
              <a:gd name="connsiteX2" fmla="*/ 9144000 w 9144000"/>
              <a:gd name="connsiteY2" fmla="*/ 4278312 h 4278312"/>
              <a:gd name="connsiteX3" fmla="*/ 0 w 9144000"/>
              <a:gd name="connsiteY3" fmla="*/ 4278312 h 4278312"/>
              <a:gd name="connsiteX4" fmla="*/ 0 w 9144000"/>
              <a:gd name="connsiteY4" fmla="*/ 2663604 h 4278312"/>
              <a:gd name="connsiteX5" fmla="*/ 0 w 9144000"/>
              <a:gd name="connsiteY5" fmla="*/ 2477009 h 4278312"/>
              <a:gd name="connsiteX6" fmla="*/ 0 w 9144000"/>
              <a:gd name="connsiteY6" fmla="*/ 926773 h 4278312"/>
              <a:gd name="connsiteX7" fmla="*/ 0 w 9144000"/>
              <a:gd name="connsiteY7" fmla="*/ 530004 h 42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8312">
                <a:moveTo>
                  <a:pt x="0" y="0"/>
                </a:moveTo>
                <a:lnTo>
                  <a:pt x="9144000" y="0"/>
                </a:lnTo>
                <a:lnTo>
                  <a:pt x="9144000" y="4278312"/>
                </a:lnTo>
                <a:lnTo>
                  <a:pt x="0" y="4278312"/>
                </a:lnTo>
                <a:lnTo>
                  <a:pt x="0" y="2663604"/>
                </a:lnTo>
                <a:lnTo>
                  <a:pt x="0" y="2477009"/>
                </a:lnTo>
                <a:lnTo>
                  <a:pt x="0" y="926773"/>
                </a:lnTo>
                <a:lnTo>
                  <a:pt x="0" y="530004"/>
                </a:lnTo>
                <a:close/>
              </a:path>
            </a:pathLst>
          </a:custGeom>
          <a:solidFill>
            <a:schemeClr val="bg2"/>
          </a:solidFill>
        </p:spPr>
        <p:txBody>
          <a:bodyPr wrap="square" lIns="288000" tIns="252000" anchor="t">
            <a:noAutofit/>
          </a:bodyPr>
          <a:lstStyle>
            <a:lvl1pPr marL="0" indent="0" algn="l">
              <a:buNone/>
              <a:defRPr>
                <a:solidFill>
                  <a:schemeClr val="bg1"/>
                </a:solidFill>
              </a:defRPr>
            </a:lvl1pPr>
          </a:lstStyle>
          <a:p>
            <a:r>
              <a:rPr lang="de-DE" dirty="0"/>
              <a:t>Fügen Sie über das Icon Symbol </a:t>
            </a:r>
            <a:br>
              <a:rPr lang="de-DE" dirty="0"/>
            </a:br>
            <a:r>
              <a:rPr lang="de-DE" dirty="0"/>
              <a:t>ein Bild ein.</a:t>
            </a:r>
          </a:p>
        </p:txBody>
      </p:sp>
      <p:sp>
        <p:nvSpPr>
          <p:cNvPr id="4" name="Foliennummernplatzhalter 3">
            <a:extLst>
              <a:ext uri="{FF2B5EF4-FFF2-40B4-BE49-F238E27FC236}">
                <a16:creationId xmlns:a16="http://schemas.microsoft.com/office/drawing/2014/main" id="{088A352D-D081-45EA-8A5F-6ABE8936F8A1}"/>
              </a:ext>
            </a:extLst>
          </p:cNvPr>
          <p:cNvSpPr>
            <a:spLocks noGrp="1"/>
          </p:cNvSpPr>
          <p:nvPr>
            <p:ph type="sldNum" sz="quarter" idx="30"/>
          </p:nvPr>
        </p:nvSpPr>
        <p:spPr/>
        <p:txBody>
          <a:bodyPr/>
          <a:lstStyle>
            <a:lvl1pPr>
              <a:defRPr>
                <a:solidFill>
                  <a:schemeClr val="bg1"/>
                </a:solidFill>
              </a:defRPr>
            </a:lvl1pPr>
          </a:lstStyle>
          <a:p>
            <a:fld id="{908BDF16-B4A7-40A0-86DA-410738E7552A}" type="slidenum">
              <a:rPr lang="de-DE" smtClean="0"/>
              <a:pPr/>
              <a:t>‹Nr.›</a:t>
            </a:fld>
            <a:endParaRPr lang="de-DE"/>
          </a:p>
        </p:txBody>
      </p:sp>
      <p:sp>
        <p:nvSpPr>
          <p:cNvPr id="14" name="Text Placeholder 7">
            <a:extLst>
              <a:ext uri="{FF2B5EF4-FFF2-40B4-BE49-F238E27FC236}">
                <a16:creationId xmlns:a16="http://schemas.microsoft.com/office/drawing/2014/main" id="{A279D74E-55AB-4CD1-9BB0-05E32EE4D2EF}"/>
              </a:ext>
            </a:extLst>
          </p:cNvPr>
          <p:cNvSpPr>
            <a:spLocks noGrp="1"/>
          </p:cNvSpPr>
          <p:nvPr>
            <p:ph type="body" sz="quarter" idx="31" hasCustomPrompt="1"/>
          </p:nvPr>
        </p:nvSpPr>
        <p:spPr>
          <a:xfrm>
            <a:off x="0" y="1790700"/>
            <a:ext cx="4571999" cy="671292"/>
          </a:xfrm>
          <a:solidFill>
            <a:schemeClr val="bg1"/>
          </a:solidFill>
        </p:spPr>
        <p:txBody>
          <a:bodyPr wrap="square" lIns="288000" tIns="180000" rIns="180000" bIns="180000">
            <a:spAutoFit/>
          </a:bodyPr>
          <a:lstStyle>
            <a:lvl1pPr marL="0" indent="0">
              <a:buNone/>
              <a:defRPr sz="2000" b="0">
                <a:solidFill>
                  <a:schemeClr val="tx2"/>
                </a:solidFill>
                <a:latin typeface="+mn-lt"/>
              </a:defRPr>
            </a:lvl1pPr>
          </a:lstStyle>
          <a:p>
            <a:pPr lvl="0"/>
            <a:r>
              <a:rPr lang="da-DK" dirty="0"/>
              <a:t>Lorem ipsum dolor sit amet</a:t>
            </a:r>
            <a:endParaRPr lang="en-GB" dirty="0"/>
          </a:p>
        </p:txBody>
      </p:sp>
      <p:cxnSp>
        <p:nvCxnSpPr>
          <p:cNvPr id="7" name="Gerade Verbindung 6">
            <a:extLst>
              <a:ext uri="{FF2B5EF4-FFF2-40B4-BE49-F238E27FC236}">
                <a16:creationId xmlns:a16="http://schemas.microsoft.com/office/drawing/2014/main" id="{EA5BCEA4-AE2F-354C-84C4-2387C981069B}"/>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ußzeilenplatzhalter 1">
            <a:extLst>
              <a:ext uri="{FF2B5EF4-FFF2-40B4-BE49-F238E27FC236}">
                <a16:creationId xmlns:a16="http://schemas.microsoft.com/office/drawing/2014/main" id="{C9124099-EA05-6ABD-E884-E630A0B7F03C}"/>
              </a:ext>
            </a:extLst>
          </p:cNvPr>
          <p:cNvSpPr>
            <a:spLocks noGrp="1"/>
          </p:cNvSpPr>
          <p:nvPr>
            <p:ph type="ftr" sz="quarter" idx="28"/>
          </p:nvPr>
        </p:nvSpPr>
        <p:spPr>
          <a:xfrm>
            <a:off x="8075022" y="4864330"/>
            <a:ext cx="783228" cy="215444"/>
          </a:xfrm>
        </p:spPr>
        <p:txBody>
          <a:bodyPr/>
          <a:lstStyle>
            <a:lvl1pPr>
              <a:defRPr>
                <a:solidFill>
                  <a:schemeClr val="bg1"/>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9756538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lie mit großem Tex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5B676757-E05C-CD4F-AD11-EFE9F2B4E855}"/>
              </a:ext>
            </a:extLst>
          </p:cNvPr>
          <p:cNvSpPr>
            <a:spLocks noGrp="1"/>
          </p:cNvSpPr>
          <p:nvPr>
            <p:ph type="body" sz="quarter" idx="28" hasCustomPrompt="1"/>
          </p:nvPr>
        </p:nvSpPr>
        <p:spPr>
          <a:xfrm>
            <a:off x="285750" y="1786617"/>
            <a:ext cx="8571600" cy="2752046"/>
          </a:xfr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3600" b="1">
                <a:solidFill>
                  <a:schemeClr val="bg2"/>
                </a:solidFill>
                <a:latin typeface="+mn-l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en-GB"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lvl="0"/>
            <a:endParaRPr lang="en-GB" dirty="0"/>
          </a:p>
        </p:txBody>
      </p:sp>
      <p:sp>
        <p:nvSpPr>
          <p:cNvPr id="2" name="Titel 1">
            <a:extLst>
              <a:ext uri="{FF2B5EF4-FFF2-40B4-BE49-F238E27FC236}">
                <a16:creationId xmlns:a16="http://schemas.microsoft.com/office/drawing/2014/main" id="{F77883EA-84AB-4EAE-A843-2C206B645F23}"/>
              </a:ext>
            </a:extLst>
          </p:cNvPr>
          <p:cNvSpPr>
            <a:spLocks noGrp="1"/>
          </p:cNvSpPr>
          <p:nvPr>
            <p:ph type="title" hasCustomPrompt="1"/>
          </p:nvPr>
        </p:nvSpPr>
        <p:spPr>
          <a:xfrm>
            <a:off x="285750" y="273844"/>
            <a:ext cx="8571600" cy="320400"/>
          </a:xfrm>
        </p:spPr>
        <p:txBody>
          <a:bodyPr/>
          <a:lstStyle>
            <a:lvl1pPr>
              <a:defRPr/>
            </a:lvl1pPr>
          </a:lstStyle>
          <a:p>
            <a:r>
              <a:rPr lang="de-DE" dirty="0"/>
              <a:t>Folie mit großem Text</a:t>
            </a:r>
          </a:p>
        </p:txBody>
      </p:sp>
      <p:sp>
        <p:nvSpPr>
          <p:cNvPr id="6" name="Foliennummernplatzhalter 5">
            <a:extLst>
              <a:ext uri="{FF2B5EF4-FFF2-40B4-BE49-F238E27FC236}">
                <a16:creationId xmlns:a16="http://schemas.microsoft.com/office/drawing/2014/main" id="{C9B3CB3C-0ED0-44F3-91BB-E9E6FB8A09BD}"/>
              </a:ext>
            </a:extLst>
          </p:cNvPr>
          <p:cNvSpPr>
            <a:spLocks noGrp="1"/>
          </p:cNvSpPr>
          <p:nvPr>
            <p:ph type="sldNum" sz="quarter" idx="30"/>
          </p:nvPr>
        </p:nvSpPr>
        <p:spPr/>
        <p:txBody>
          <a:bodyPr/>
          <a:lstStyle/>
          <a:p>
            <a:fld id="{908BDF16-B4A7-40A0-86DA-410738E7552A}" type="slidenum">
              <a:rPr lang="de-DE" noProof="0" smtClean="0"/>
              <a:pPr/>
              <a:t>‹Nr.›</a:t>
            </a:fld>
            <a:endParaRPr lang="de-DE" noProof="0"/>
          </a:p>
        </p:txBody>
      </p:sp>
      <p:cxnSp>
        <p:nvCxnSpPr>
          <p:cNvPr id="7" name="Gerade Verbindung 6">
            <a:extLst>
              <a:ext uri="{FF2B5EF4-FFF2-40B4-BE49-F238E27FC236}">
                <a16:creationId xmlns:a16="http://schemas.microsoft.com/office/drawing/2014/main" id="{A8AD4A0E-9B1A-B548-B4D6-B3084B5F9D92}"/>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FE32FDB-8302-2186-73A1-C1B0F93E8AB2}"/>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9754598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xt, ohne Bullets">
    <p:spTree>
      <p:nvGrpSpPr>
        <p:cNvPr id="1" name=""/>
        <p:cNvGrpSpPr/>
        <p:nvPr/>
      </p:nvGrpSpPr>
      <p:grpSpPr>
        <a:xfrm>
          <a:off x="0" y="0"/>
          <a:ext cx="0" cy="0"/>
          <a:chOff x="0" y="0"/>
          <a:chExt cx="0" cy="0"/>
        </a:xfrm>
      </p:grpSpPr>
      <p:sp>
        <p:nvSpPr>
          <p:cNvPr id="32" name="Text Placeholder 39">
            <a:extLst>
              <a:ext uri="{FF2B5EF4-FFF2-40B4-BE49-F238E27FC236}">
                <a16:creationId xmlns:a16="http://schemas.microsoft.com/office/drawing/2014/main" id="{8E4C2151-4BDB-41E0-BE53-EB8461A21385}"/>
              </a:ext>
            </a:extLst>
          </p:cNvPr>
          <p:cNvSpPr>
            <a:spLocks noGrp="1"/>
          </p:cNvSpPr>
          <p:nvPr>
            <p:ph type="body" sz="quarter" idx="22" hasCustomPrompt="1"/>
          </p:nvPr>
        </p:nvSpPr>
        <p:spPr>
          <a:xfrm>
            <a:off x="285750" y="1150938"/>
            <a:ext cx="8572500" cy="3387725"/>
          </a:xfrm>
        </p:spPr>
        <p:txBody>
          <a:bodyPr vert="horz" lIns="0" tIns="100800" rIns="0" bIns="0" rtlCol="0">
            <a:noAutofit/>
          </a:bodyPr>
          <a:lstStyle>
            <a:lvl1pPr marL="0" indent="0">
              <a:lnSpc>
                <a:spcPct val="100000"/>
              </a:lnSpc>
              <a:spcBef>
                <a:spcPts val="0"/>
              </a:spcBef>
              <a:spcAft>
                <a:spcPts val="600"/>
              </a:spcAft>
              <a:buNone/>
              <a:defRPr lang="en-GB" sz="1600" dirty="0"/>
            </a:lvl1pPr>
          </a:lstStyle>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vi-VN" dirty="0"/>
          </a:p>
          <a:p>
            <a:pPr lvl="0"/>
            <a:r>
              <a:rPr lang="en-US" dirty="0"/>
              <a:t>Lorem ipsum dolor sit </a:t>
            </a:r>
            <a:r>
              <a:rPr lang="en-US" dirty="0" err="1"/>
              <a:t>amet</a:t>
            </a:r>
            <a:endParaRPr lang="en-GB" dirty="0"/>
          </a:p>
        </p:txBody>
      </p:sp>
      <p:sp>
        <p:nvSpPr>
          <p:cNvPr id="3" name="Foliennummernplatzhalter 2">
            <a:extLst>
              <a:ext uri="{FF2B5EF4-FFF2-40B4-BE49-F238E27FC236}">
                <a16:creationId xmlns:a16="http://schemas.microsoft.com/office/drawing/2014/main" id="{A067D65D-B43A-4EEE-A28F-3A150DF6D976}"/>
              </a:ext>
            </a:extLst>
          </p:cNvPr>
          <p:cNvSpPr>
            <a:spLocks noGrp="1"/>
          </p:cNvSpPr>
          <p:nvPr>
            <p:ph type="sldNum" sz="quarter" idx="24"/>
          </p:nvPr>
        </p:nvSpPr>
        <p:spPr/>
        <p:txBody>
          <a:bodyPr/>
          <a:lstStyle/>
          <a:p>
            <a:fld id="{908BDF16-B4A7-40A0-86DA-410738E7552A}" type="slidenum">
              <a:rPr lang="de-DE" noProof="0" smtClean="0"/>
              <a:pPr/>
              <a:t>‹Nr.›</a:t>
            </a:fld>
            <a:endParaRPr lang="de-DE" noProof="0"/>
          </a:p>
        </p:txBody>
      </p:sp>
      <p:sp>
        <p:nvSpPr>
          <p:cNvPr id="8" name="Titel 7">
            <a:extLst>
              <a:ext uri="{FF2B5EF4-FFF2-40B4-BE49-F238E27FC236}">
                <a16:creationId xmlns:a16="http://schemas.microsoft.com/office/drawing/2014/main" id="{238E75A1-99EE-4CDB-8520-AE1F09FA1DFA}"/>
              </a:ext>
            </a:extLst>
          </p:cNvPr>
          <p:cNvSpPr>
            <a:spLocks noGrp="1"/>
          </p:cNvSpPr>
          <p:nvPr>
            <p:ph type="title" hasCustomPrompt="1"/>
          </p:nvPr>
        </p:nvSpPr>
        <p:spPr/>
        <p:txBody>
          <a:bodyPr/>
          <a:lstStyle>
            <a:lvl1pPr>
              <a:defRPr/>
            </a:lvl1pPr>
          </a:lstStyle>
          <a:p>
            <a:r>
              <a:rPr lang="de-DE" dirty="0"/>
              <a:t>Text ohne </a:t>
            </a:r>
            <a:r>
              <a:rPr lang="de-DE" dirty="0" err="1"/>
              <a:t>Bullets</a:t>
            </a:r>
            <a:endParaRPr lang="de-DE" dirty="0"/>
          </a:p>
        </p:txBody>
      </p:sp>
      <p:cxnSp>
        <p:nvCxnSpPr>
          <p:cNvPr id="6" name="Gerade Verbindung 5">
            <a:extLst>
              <a:ext uri="{FF2B5EF4-FFF2-40B4-BE49-F238E27FC236}">
                <a16:creationId xmlns:a16="http://schemas.microsoft.com/office/drawing/2014/main" id="{3D5AF9D4-3C6C-A846-B5BD-11D6DB3D844E}"/>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FAD5A231-0227-A2DB-1881-AE9862C8E0FE}"/>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15768737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mit Bullet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DB98B79-122C-4B65-B1A0-FF12EBE1E0F1}"/>
              </a:ext>
            </a:extLst>
          </p:cNvPr>
          <p:cNvSpPr>
            <a:spLocks noGrp="1"/>
          </p:cNvSpPr>
          <p:nvPr>
            <p:ph type="sldNum" sz="quarter" idx="24"/>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B563CE9B-428B-4AAD-89DC-BA942A7A69DF}"/>
              </a:ext>
            </a:extLst>
          </p:cNvPr>
          <p:cNvSpPr>
            <a:spLocks noGrp="1"/>
          </p:cNvSpPr>
          <p:nvPr>
            <p:ph type="title" hasCustomPrompt="1"/>
          </p:nvPr>
        </p:nvSpPr>
        <p:spPr/>
        <p:txBody>
          <a:bodyPr/>
          <a:lstStyle>
            <a:lvl1pPr>
              <a:defRPr/>
            </a:lvl1pPr>
          </a:lstStyle>
          <a:p>
            <a:r>
              <a:rPr lang="de-DE" dirty="0"/>
              <a:t>Text mit </a:t>
            </a:r>
            <a:r>
              <a:rPr lang="de-DE" dirty="0" err="1"/>
              <a:t>Bullets</a:t>
            </a:r>
            <a:endParaRPr lang="de-DE" dirty="0"/>
          </a:p>
        </p:txBody>
      </p:sp>
      <p:sp>
        <p:nvSpPr>
          <p:cNvPr id="17" name="Textplatzhalter 10">
            <a:extLst>
              <a:ext uri="{FF2B5EF4-FFF2-40B4-BE49-F238E27FC236}">
                <a16:creationId xmlns:a16="http://schemas.microsoft.com/office/drawing/2014/main" id="{09576DB8-C975-4674-B613-2BD0B32CF6D1}"/>
              </a:ext>
            </a:extLst>
          </p:cNvPr>
          <p:cNvSpPr>
            <a:spLocks noGrp="1"/>
          </p:cNvSpPr>
          <p:nvPr>
            <p:ph type="body" sz="quarter" idx="25" hasCustomPrompt="1"/>
          </p:nvPr>
        </p:nvSpPr>
        <p:spPr>
          <a:xfrm>
            <a:off x="285750" y="1150938"/>
            <a:ext cx="8571600" cy="3387600"/>
          </a:xfrm>
        </p:spPr>
        <p:txBody>
          <a:bodyPr tIns="100800"/>
          <a:lstStyle>
            <a:lvl1pPr>
              <a:defRPr/>
            </a:lvl1pPr>
            <a:lvl2pPr>
              <a:defRPr/>
            </a:lvl2pPr>
            <a:lvl3pPr>
              <a:defRPr/>
            </a:lvl3pPr>
          </a:lstStyle>
          <a:p>
            <a:pPr lvl="0"/>
            <a:r>
              <a:rPr lang="da-DK" dirty="0"/>
              <a:t>Lorem ipsum dolor sit amet</a:t>
            </a:r>
          </a:p>
          <a:p>
            <a:pPr lvl="1"/>
            <a:r>
              <a:rPr lang="da-DK" dirty="0"/>
              <a:t>Lorem ipsum dolor sit amet</a:t>
            </a:r>
          </a:p>
          <a:p>
            <a:pPr lvl="2"/>
            <a:r>
              <a:rPr lang="da-DK" dirty="0"/>
              <a:t>Lorem ipsum dolor sit amet</a:t>
            </a:r>
          </a:p>
        </p:txBody>
      </p:sp>
      <p:cxnSp>
        <p:nvCxnSpPr>
          <p:cNvPr id="6" name="Gerade Verbindung 5">
            <a:extLst>
              <a:ext uri="{FF2B5EF4-FFF2-40B4-BE49-F238E27FC236}">
                <a16:creationId xmlns:a16="http://schemas.microsoft.com/office/drawing/2014/main" id="{858E0822-A5E9-1241-A407-9A6F5FF082DB}"/>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E19DF747-A056-AE31-0DFA-4C66680C43B9}"/>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28546793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gramm">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E118F8-6D60-42BE-B580-477CA2E2795D}"/>
              </a:ext>
            </a:extLst>
          </p:cNvPr>
          <p:cNvSpPr>
            <a:spLocks noGrp="1"/>
          </p:cNvSpPr>
          <p:nvPr>
            <p:ph type="sldNum" sz="quarter" idx="18"/>
          </p:nvPr>
        </p:nvSpPr>
        <p:spPr/>
        <p:txBody>
          <a:bodyPr/>
          <a:lstStyle/>
          <a:p>
            <a:fld id="{908BDF16-B4A7-40A0-86DA-410738E7552A}" type="slidenum">
              <a:rPr lang="de-DE" noProof="0" smtClean="0"/>
              <a:pPr/>
              <a:t>‹Nr.›</a:t>
            </a:fld>
            <a:endParaRPr lang="de-DE" noProof="0"/>
          </a:p>
        </p:txBody>
      </p:sp>
      <p:sp>
        <p:nvSpPr>
          <p:cNvPr id="4" name="Titel 3">
            <a:extLst>
              <a:ext uri="{FF2B5EF4-FFF2-40B4-BE49-F238E27FC236}">
                <a16:creationId xmlns:a16="http://schemas.microsoft.com/office/drawing/2014/main" id="{D9542DF2-F479-4D22-9CA7-B1109AB6496F}"/>
              </a:ext>
            </a:extLst>
          </p:cNvPr>
          <p:cNvSpPr>
            <a:spLocks noGrp="1"/>
          </p:cNvSpPr>
          <p:nvPr>
            <p:ph type="title" hasCustomPrompt="1"/>
          </p:nvPr>
        </p:nvSpPr>
        <p:spPr/>
        <p:txBody>
          <a:bodyPr/>
          <a:lstStyle>
            <a:lvl1pPr>
              <a:defRPr/>
            </a:lvl1pPr>
          </a:lstStyle>
          <a:p>
            <a:r>
              <a:rPr lang="de-DE" dirty="0"/>
              <a:t>Diagrammfolie</a:t>
            </a:r>
          </a:p>
        </p:txBody>
      </p:sp>
      <p:sp>
        <p:nvSpPr>
          <p:cNvPr id="12" name="Diagrammplatzhalter 5">
            <a:extLst>
              <a:ext uri="{FF2B5EF4-FFF2-40B4-BE49-F238E27FC236}">
                <a16:creationId xmlns:a16="http://schemas.microsoft.com/office/drawing/2014/main" id="{305681B7-E2CD-40B5-9237-4D2EB8C536D6}"/>
              </a:ext>
            </a:extLst>
          </p:cNvPr>
          <p:cNvSpPr>
            <a:spLocks noGrp="1"/>
          </p:cNvSpPr>
          <p:nvPr>
            <p:ph type="chart" sz="quarter" idx="19"/>
          </p:nvPr>
        </p:nvSpPr>
        <p:spPr>
          <a:xfrm>
            <a:off x="285750" y="1150937"/>
            <a:ext cx="8571600" cy="3387600"/>
          </a:xfrm>
        </p:spPr>
        <p:txBody>
          <a:bodyPr anchor="ctr"/>
          <a:lstStyle>
            <a:lvl1pPr marL="0" indent="0" algn="ctr">
              <a:buNone/>
              <a:defRPr/>
            </a:lvl1pPr>
          </a:lstStyle>
          <a:p>
            <a:r>
              <a:rPr lang="de-DE"/>
              <a:t>Diagramm durch Klicken auf Symbol hinzufügen</a:t>
            </a:r>
            <a:endParaRPr lang="de-DE" dirty="0"/>
          </a:p>
        </p:txBody>
      </p:sp>
      <p:cxnSp>
        <p:nvCxnSpPr>
          <p:cNvPr id="6" name="Gerade Verbindung 5">
            <a:extLst>
              <a:ext uri="{FF2B5EF4-FFF2-40B4-BE49-F238E27FC236}">
                <a16:creationId xmlns:a16="http://schemas.microsoft.com/office/drawing/2014/main" id="{293069CA-328C-7041-A562-7764262FEEA7}"/>
              </a:ext>
            </a:extLst>
          </p:cNvPr>
          <p:cNvCxnSpPr>
            <a:cxnSpLocks/>
          </p:cNvCxnSpPr>
          <p:nvPr userDrawn="1"/>
        </p:nvCxnSpPr>
        <p:spPr>
          <a:xfrm>
            <a:off x="0" y="865188"/>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9A5E88FE-C816-BF71-8254-06A664764DD2}"/>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spTree>
    <p:extLst>
      <p:ext uri="{BB962C8B-B14F-4D97-AF65-F5344CB8AC3E}">
        <p14:creationId xmlns:p14="http://schemas.microsoft.com/office/powerpoint/2010/main" val="38375236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273844"/>
            <a:ext cx="8571600" cy="320400"/>
          </a:xfrm>
          <a:prstGeom prst="rect">
            <a:avLst/>
          </a:prstGeom>
        </p:spPr>
        <p:txBody>
          <a:bodyPr vert="horz" lIns="0" tIns="0" rIns="0" bIns="0" rtlCol="0" anchor="ctr">
            <a:noAutofit/>
          </a:bodyPr>
          <a:lstStyle/>
          <a:p>
            <a:r>
              <a:rPr lang="de-DE" noProof="0" dirty="0"/>
              <a:t>Mastertitelformat bearbeiten</a:t>
            </a:r>
          </a:p>
        </p:txBody>
      </p:sp>
      <p:sp>
        <p:nvSpPr>
          <p:cNvPr id="3" name="Text Placeholder 2"/>
          <p:cNvSpPr>
            <a:spLocks noGrp="1"/>
          </p:cNvSpPr>
          <p:nvPr>
            <p:ph type="body" idx="1"/>
          </p:nvPr>
        </p:nvSpPr>
        <p:spPr>
          <a:xfrm>
            <a:off x="285750" y="1152293"/>
            <a:ext cx="8571600" cy="3386272"/>
          </a:xfrm>
          <a:prstGeom prst="rect">
            <a:avLst/>
          </a:prstGeom>
        </p:spPr>
        <p:txBody>
          <a:bodyPr vert="horz" lIns="0" tIns="0" rIns="0" bIns="0" rtlCol="0">
            <a:noAutofit/>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7" name="Footer Placeholder 2">
            <a:extLst>
              <a:ext uri="{FF2B5EF4-FFF2-40B4-BE49-F238E27FC236}">
                <a16:creationId xmlns:a16="http://schemas.microsoft.com/office/drawing/2014/main" id="{42683277-0AB7-3B4D-A5D2-508E47AADD03}"/>
              </a:ext>
            </a:extLst>
          </p:cNvPr>
          <p:cNvSpPr>
            <a:spLocks noGrp="1"/>
          </p:cNvSpPr>
          <p:nvPr>
            <p:ph type="ftr" sz="quarter" idx="3"/>
          </p:nvPr>
        </p:nvSpPr>
        <p:spPr>
          <a:xfrm>
            <a:off x="8075022" y="4864330"/>
            <a:ext cx="783228" cy="215444"/>
          </a:xfrm>
          <a:prstGeom prst="rect">
            <a:avLst/>
          </a:prstGeom>
        </p:spPr>
        <p:txBody>
          <a:bodyPr vert="horz" wrap="none" lIns="91440" tIns="45720" rIns="0" bIns="45720" rtlCol="0" anchor="ctr">
            <a:spAutoFit/>
          </a:bodyPr>
          <a:lstStyle>
            <a:lvl1pPr>
              <a:lnSpc>
                <a:spcPct val="100000"/>
              </a:lnSpc>
              <a:spcBef>
                <a:spcPts val="0"/>
              </a:spcBef>
              <a:defRPr lang="en-GB" sz="800" b="0" smtClean="0">
                <a:solidFill>
                  <a:schemeClr val="bg1">
                    <a:lumMod val="50000"/>
                  </a:schemeClr>
                </a:solidFill>
              </a:defRPr>
            </a:lvl1pPr>
          </a:lstStyle>
          <a:p>
            <a:pPr algn="r"/>
            <a:r>
              <a:rPr lang="de-DE" b="1" dirty="0" err="1"/>
              <a:t>natur</a:t>
            </a:r>
            <a:r>
              <a:rPr lang="de-DE" dirty="0" err="1"/>
              <a:t>strom</a:t>
            </a:r>
            <a:r>
              <a:rPr lang="de-DE" dirty="0"/>
              <a:t> AG</a:t>
            </a:r>
          </a:p>
        </p:txBody>
      </p:sp>
      <p:cxnSp>
        <p:nvCxnSpPr>
          <p:cNvPr id="9" name="Gerader Verbinder 8">
            <a:extLst>
              <a:ext uri="{FF2B5EF4-FFF2-40B4-BE49-F238E27FC236}">
                <a16:creationId xmlns:a16="http://schemas.microsoft.com/office/drawing/2014/main" id="{FE86F413-4365-4058-81AE-9FDAD4084443}"/>
              </a:ext>
            </a:extLst>
          </p:cNvPr>
          <p:cNvCxnSpPr>
            <a:cxnSpLocks/>
          </p:cNvCxnSpPr>
          <p:nvPr/>
        </p:nvCxnSpPr>
        <p:spPr>
          <a:xfrm flipV="1">
            <a:off x="285750"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0E0C5BE8-6DC5-4454-99BD-31B6ED9EA97B}"/>
              </a:ext>
            </a:extLst>
          </p:cNvPr>
          <p:cNvSpPr txBox="1"/>
          <p:nvPr userDrawn="1"/>
        </p:nvSpPr>
        <p:spPr>
          <a:xfrm>
            <a:off x="347664" y="-147637"/>
            <a:ext cx="259556" cy="109540"/>
          </a:xfrm>
          <a:prstGeom prst="rect">
            <a:avLst/>
          </a:prstGeom>
          <a:noFill/>
        </p:spPr>
        <p:txBody>
          <a:bodyPr wrap="square" lIns="0" tIns="0" rIns="0" bIns="0" rtlCol="0">
            <a:noAutofit/>
          </a:bodyPr>
          <a:lstStyle/>
          <a:p>
            <a:r>
              <a:rPr lang="de-DE" sz="700" noProof="0" dirty="0">
                <a:solidFill>
                  <a:schemeClr val="tx2"/>
                </a:solidFill>
              </a:rPr>
              <a:t>11,90</a:t>
            </a:r>
          </a:p>
        </p:txBody>
      </p:sp>
      <p:cxnSp>
        <p:nvCxnSpPr>
          <p:cNvPr id="12" name="Gerader Verbinder 11">
            <a:extLst>
              <a:ext uri="{FF2B5EF4-FFF2-40B4-BE49-F238E27FC236}">
                <a16:creationId xmlns:a16="http://schemas.microsoft.com/office/drawing/2014/main" id="{AC1C30E0-0C2A-4C32-B2E0-E24131BC6AFD}"/>
              </a:ext>
            </a:extLst>
          </p:cNvPr>
          <p:cNvCxnSpPr>
            <a:cxnSpLocks/>
          </p:cNvCxnSpPr>
          <p:nvPr/>
        </p:nvCxnSpPr>
        <p:spPr>
          <a:xfrm flipV="1">
            <a:off x="8858726" y="-150019"/>
            <a:ext cx="0" cy="109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4696C9E-EBA8-4DED-964C-38C8E38C6D7E}"/>
              </a:ext>
            </a:extLst>
          </p:cNvPr>
          <p:cNvSpPr txBox="1"/>
          <p:nvPr/>
        </p:nvSpPr>
        <p:spPr>
          <a:xfrm>
            <a:off x="8920640" y="-147637"/>
            <a:ext cx="259556" cy="109540"/>
          </a:xfrm>
          <a:prstGeom prst="rect">
            <a:avLst/>
          </a:prstGeom>
          <a:noFill/>
        </p:spPr>
        <p:txBody>
          <a:bodyPr wrap="square" lIns="0" tIns="0" rIns="0" bIns="0" rtlCol="0">
            <a:noAutofit/>
          </a:bodyPr>
          <a:lstStyle/>
          <a:p>
            <a:r>
              <a:rPr lang="de-DE" sz="700" noProof="0">
                <a:solidFill>
                  <a:schemeClr val="tx2"/>
                </a:solidFill>
              </a:rPr>
              <a:t>11,90</a:t>
            </a:r>
          </a:p>
        </p:txBody>
      </p:sp>
      <p:cxnSp>
        <p:nvCxnSpPr>
          <p:cNvPr id="14" name="Gerader Verbinder 13">
            <a:extLst>
              <a:ext uri="{FF2B5EF4-FFF2-40B4-BE49-F238E27FC236}">
                <a16:creationId xmlns:a16="http://schemas.microsoft.com/office/drawing/2014/main" id="{D500D113-D653-4D01-90C0-5AF2B26EBD85}"/>
              </a:ext>
            </a:extLst>
          </p:cNvPr>
          <p:cNvCxnSpPr>
            <a:cxnSpLocks/>
          </p:cNvCxnSpPr>
          <p:nvPr/>
        </p:nvCxnSpPr>
        <p:spPr>
          <a:xfrm>
            <a:off x="-247650" y="1152293"/>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85ADA426-627E-457C-B0D9-3EAB5FE4C6EB}"/>
              </a:ext>
            </a:extLst>
          </p:cNvPr>
          <p:cNvSpPr txBox="1"/>
          <p:nvPr/>
        </p:nvSpPr>
        <p:spPr>
          <a:xfrm>
            <a:off x="-278606" y="1197155"/>
            <a:ext cx="259556" cy="109540"/>
          </a:xfrm>
          <a:prstGeom prst="rect">
            <a:avLst/>
          </a:prstGeom>
          <a:noFill/>
        </p:spPr>
        <p:txBody>
          <a:bodyPr wrap="square" lIns="0" tIns="0" rIns="0" bIns="0" rtlCol="0">
            <a:noAutofit/>
          </a:bodyPr>
          <a:lstStyle/>
          <a:p>
            <a:pPr algn="ctr"/>
            <a:r>
              <a:rPr lang="de-DE" sz="700" noProof="0">
                <a:solidFill>
                  <a:schemeClr val="tx2"/>
                </a:solidFill>
              </a:rPr>
              <a:t>3,95</a:t>
            </a:r>
          </a:p>
        </p:txBody>
      </p:sp>
      <p:cxnSp>
        <p:nvCxnSpPr>
          <p:cNvPr id="18" name="Gerader Verbinder 17">
            <a:extLst>
              <a:ext uri="{FF2B5EF4-FFF2-40B4-BE49-F238E27FC236}">
                <a16:creationId xmlns:a16="http://schemas.microsoft.com/office/drawing/2014/main" id="{B66E6939-6907-4448-B13B-3A5734847910}"/>
              </a:ext>
            </a:extLst>
          </p:cNvPr>
          <p:cNvCxnSpPr>
            <a:cxnSpLocks/>
          </p:cNvCxnSpPr>
          <p:nvPr/>
        </p:nvCxnSpPr>
        <p:spPr>
          <a:xfrm>
            <a:off x="-247650" y="4538431"/>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CA6271C-6005-4D8E-90B9-B85864783127}"/>
              </a:ext>
            </a:extLst>
          </p:cNvPr>
          <p:cNvSpPr txBox="1"/>
          <p:nvPr/>
        </p:nvSpPr>
        <p:spPr>
          <a:xfrm>
            <a:off x="-273844" y="4576149"/>
            <a:ext cx="259556" cy="109540"/>
          </a:xfrm>
          <a:prstGeom prst="rect">
            <a:avLst/>
          </a:prstGeom>
          <a:noFill/>
        </p:spPr>
        <p:txBody>
          <a:bodyPr wrap="square" lIns="0" tIns="0" rIns="0" bIns="0" rtlCol="0">
            <a:noAutofit/>
          </a:bodyPr>
          <a:lstStyle/>
          <a:p>
            <a:pPr algn="ctr"/>
            <a:r>
              <a:rPr lang="de-DE" sz="700" noProof="0" dirty="0">
                <a:solidFill>
                  <a:schemeClr val="tx2"/>
                </a:solidFill>
              </a:rPr>
              <a:t>5,46</a:t>
            </a:r>
          </a:p>
        </p:txBody>
      </p:sp>
      <p:cxnSp>
        <p:nvCxnSpPr>
          <p:cNvPr id="20" name="Gerader Verbinder 19">
            <a:extLst>
              <a:ext uri="{FF2B5EF4-FFF2-40B4-BE49-F238E27FC236}">
                <a16:creationId xmlns:a16="http://schemas.microsoft.com/office/drawing/2014/main" id="{E3C9AD54-0839-4A54-B900-46FCA387C97C}"/>
              </a:ext>
            </a:extLst>
          </p:cNvPr>
          <p:cNvCxnSpPr>
            <a:cxnSpLocks/>
          </p:cNvCxnSpPr>
          <p:nvPr/>
        </p:nvCxnSpPr>
        <p:spPr>
          <a:xfrm>
            <a:off x="-247650" y="27361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261CB74B-2A6E-442C-8A77-8F13E95093EC}"/>
              </a:ext>
            </a:extLst>
          </p:cNvPr>
          <p:cNvSpPr txBox="1"/>
          <p:nvPr/>
        </p:nvSpPr>
        <p:spPr>
          <a:xfrm>
            <a:off x="-278606" y="318474"/>
            <a:ext cx="259556" cy="109540"/>
          </a:xfrm>
          <a:prstGeom prst="rect">
            <a:avLst/>
          </a:prstGeom>
          <a:noFill/>
        </p:spPr>
        <p:txBody>
          <a:bodyPr wrap="square" lIns="0" tIns="0" rIns="0" bIns="0" rtlCol="0">
            <a:noAutofit/>
          </a:bodyPr>
          <a:lstStyle/>
          <a:p>
            <a:pPr algn="ctr"/>
            <a:r>
              <a:rPr lang="de-DE" sz="700" noProof="0">
                <a:solidFill>
                  <a:schemeClr val="tx2"/>
                </a:solidFill>
              </a:rPr>
              <a:t>6,38</a:t>
            </a:r>
          </a:p>
        </p:txBody>
      </p:sp>
      <p:cxnSp>
        <p:nvCxnSpPr>
          <p:cNvPr id="22" name="Gerader Verbinder 21">
            <a:extLst>
              <a:ext uri="{FF2B5EF4-FFF2-40B4-BE49-F238E27FC236}">
                <a16:creationId xmlns:a16="http://schemas.microsoft.com/office/drawing/2014/main" id="{167DF8BD-919B-4685-94CE-913D1C41FB70}"/>
              </a:ext>
            </a:extLst>
          </p:cNvPr>
          <p:cNvCxnSpPr>
            <a:cxnSpLocks/>
          </p:cNvCxnSpPr>
          <p:nvPr/>
        </p:nvCxnSpPr>
        <p:spPr>
          <a:xfrm>
            <a:off x="-247650" y="595080"/>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51915901-9795-475D-A0E4-9AE49D5BBBEE}"/>
              </a:ext>
            </a:extLst>
          </p:cNvPr>
          <p:cNvSpPr txBox="1"/>
          <p:nvPr/>
        </p:nvSpPr>
        <p:spPr>
          <a:xfrm>
            <a:off x="-278606" y="639942"/>
            <a:ext cx="259556" cy="109540"/>
          </a:xfrm>
          <a:prstGeom prst="rect">
            <a:avLst/>
          </a:prstGeom>
          <a:noFill/>
        </p:spPr>
        <p:txBody>
          <a:bodyPr wrap="square" lIns="0" tIns="0" rIns="0" bIns="0" rtlCol="0">
            <a:noAutofit/>
          </a:bodyPr>
          <a:lstStyle/>
          <a:p>
            <a:pPr algn="ctr"/>
            <a:r>
              <a:rPr lang="de-DE" sz="700" noProof="0">
                <a:solidFill>
                  <a:schemeClr val="tx2"/>
                </a:solidFill>
              </a:rPr>
              <a:t>5,49</a:t>
            </a:r>
          </a:p>
        </p:txBody>
      </p:sp>
      <p:cxnSp>
        <p:nvCxnSpPr>
          <p:cNvPr id="26" name="Gerader Verbinder 25">
            <a:extLst>
              <a:ext uri="{FF2B5EF4-FFF2-40B4-BE49-F238E27FC236}">
                <a16:creationId xmlns:a16="http://schemas.microsoft.com/office/drawing/2014/main" id="{06EE53E7-778E-40AB-997B-93802C27CED4}"/>
              </a:ext>
            </a:extLst>
          </p:cNvPr>
          <p:cNvCxnSpPr>
            <a:cxnSpLocks/>
          </p:cNvCxnSpPr>
          <p:nvPr/>
        </p:nvCxnSpPr>
        <p:spPr>
          <a:xfrm>
            <a:off x="-247650" y="4797987"/>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C9421447-E475-472C-BFBC-6A717CA3ABDE}"/>
              </a:ext>
            </a:extLst>
          </p:cNvPr>
          <p:cNvSpPr txBox="1"/>
          <p:nvPr/>
        </p:nvSpPr>
        <p:spPr>
          <a:xfrm>
            <a:off x="-273844" y="4835705"/>
            <a:ext cx="259556" cy="109540"/>
          </a:xfrm>
          <a:prstGeom prst="rect">
            <a:avLst/>
          </a:prstGeom>
          <a:noFill/>
        </p:spPr>
        <p:txBody>
          <a:bodyPr wrap="square" lIns="0" tIns="0" rIns="0" bIns="0" rtlCol="0">
            <a:noAutofit/>
          </a:bodyPr>
          <a:lstStyle/>
          <a:p>
            <a:pPr algn="ctr"/>
            <a:r>
              <a:rPr lang="de-DE" sz="700" noProof="0">
                <a:solidFill>
                  <a:schemeClr val="tx2"/>
                </a:solidFill>
              </a:rPr>
              <a:t>6,19</a:t>
            </a:r>
          </a:p>
        </p:txBody>
      </p:sp>
      <p:cxnSp>
        <p:nvCxnSpPr>
          <p:cNvPr id="29" name="Gerader Verbinder 28">
            <a:extLst>
              <a:ext uri="{FF2B5EF4-FFF2-40B4-BE49-F238E27FC236}">
                <a16:creationId xmlns:a16="http://schemas.microsoft.com/office/drawing/2014/main" id="{4D91E328-98C5-4DA4-97F5-221535A76D54}"/>
              </a:ext>
            </a:extLst>
          </p:cNvPr>
          <p:cNvCxnSpPr>
            <a:cxnSpLocks/>
          </p:cNvCxnSpPr>
          <p:nvPr/>
        </p:nvCxnSpPr>
        <p:spPr>
          <a:xfrm>
            <a:off x="-247650" y="864162"/>
            <a:ext cx="2119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F6F66686-B7EB-4C72-836D-8F0085165846}"/>
              </a:ext>
            </a:extLst>
          </p:cNvPr>
          <p:cNvSpPr txBox="1"/>
          <p:nvPr/>
        </p:nvSpPr>
        <p:spPr>
          <a:xfrm>
            <a:off x="-278606" y="909024"/>
            <a:ext cx="259556" cy="109540"/>
          </a:xfrm>
          <a:prstGeom prst="rect">
            <a:avLst/>
          </a:prstGeom>
          <a:noFill/>
        </p:spPr>
        <p:txBody>
          <a:bodyPr wrap="square" lIns="0" tIns="0" rIns="0" bIns="0" rtlCol="0">
            <a:noAutofit/>
          </a:bodyPr>
          <a:lstStyle/>
          <a:p>
            <a:pPr algn="ctr"/>
            <a:r>
              <a:rPr lang="de-DE" sz="700" noProof="0">
                <a:solidFill>
                  <a:schemeClr val="tx2"/>
                </a:solidFill>
              </a:rPr>
              <a:t>4,74</a:t>
            </a:r>
          </a:p>
        </p:txBody>
      </p:sp>
      <p:sp>
        <p:nvSpPr>
          <p:cNvPr id="32" name="Foliennummernplatzhalter 31">
            <a:extLst>
              <a:ext uri="{FF2B5EF4-FFF2-40B4-BE49-F238E27FC236}">
                <a16:creationId xmlns:a16="http://schemas.microsoft.com/office/drawing/2014/main" id="{10F9DE71-FB07-499E-BF40-EC39603BD111}"/>
              </a:ext>
            </a:extLst>
          </p:cNvPr>
          <p:cNvSpPr>
            <a:spLocks noGrp="1"/>
          </p:cNvSpPr>
          <p:nvPr>
            <p:ph type="sldNum" sz="quarter" idx="4"/>
          </p:nvPr>
        </p:nvSpPr>
        <p:spPr>
          <a:xfrm>
            <a:off x="285750" y="4893805"/>
            <a:ext cx="259556" cy="154446"/>
          </a:xfrm>
          <a:prstGeom prst="rect">
            <a:avLst/>
          </a:prstGeom>
        </p:spPr>
        <p:txBody>
          <a:bodyPr vert="horz" lIns="0" tIns="0" rIns="0" bIns="0" rtlCol="0" anchor="ctr"/>
          <a:lstStyle>
            <a:lvl1pPr algn="l">
              <a:defRPr sz="800">
                <a:solidFill>
                  <a:schemeClr val="bg1">
                    <a:lumMod val="50000"/>
                  </a:schemeClr>
                </a:solidFill>
              </a:defRPr>
            </a:lvl1pPr>
          </a:lstStyle>
          <a:p>
            <a:fld id="{908BDF16-B4A7-40A0-86DA-410738E7552A}" type="slidenum">
              <a:rPr lang="de-DE" noProof="0" smtClean="0"/>
              <a:pPr/>
              <a:t>‹Nr.›</a:t>
            </a:fld>
            <a:endParaRPr lang="de-DE" noProof="0" dirty="0"/>
          </a:p>
        </p:txBody>
      </p:sp>
    </p:spTree>
    <p:extLst>
      <p:ext uri="{BB962C8B-B14F-4D97-AF65-F5344CB8AC3E}">
        <p14:creationId xmlns:p14="http://schemas.microsoft.com/office/powerpoint/2010/main" val="281571975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2" r:id="rId20"/>
    <p:sldLayoutId id="2147483773" r:id="rId21"/>
    <p:sldLayoutId id="2147483774" r:id="rId22"/>
    <p:sldLayoutId id="2147483775" r:id="rId23"/>
  </p:sldLayoutIdLst>
  <p:hf hdr="0" dt="0"/>
  <p:txStyles>
    <p:titleStyle>
      <a:lvl1pPr algn="l" defTabSz="6858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16000" indent="-2160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1pPr>
      <a:lvl2pPr marL="216000" indent="-216000" algn="l" defTabSz="6858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2pPr>
      <a:lvl3pPr marL="216000" indent="-2160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3pPr>
      <a:lvl4pPr marL="216000" indent="-2160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4pPr>
      <a:lvl5pPr marL="216000" indent="-2160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5pPr>
      <a:lvl6pPr marL="216000" indent="-216000" algn="l" defTabSz="685800" rtl="0" eaLnBrk="1" latinLnBrk="0" hangingPunct="1">
        <a:lnSpc>
          <a:spcPct val="9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6pPr>
      <a:lvl7pPr marL="216000" indent="-216000" algn="l" defTabSz="685800" rtl="0" eaLnBrk="1" latinLnBrk="0" hangingPunct="1">
        <a:lnSpc>
          <a:spcPct val="9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7pPr>
      <a:lvl8pPr marL="216000" indent="-216000" algn="l" defTabSz="685800" rtl="0" eaLnBrk="1" latinLnBrk="0" hangingPunct="1">
        <a:lnSpc>
          <a:spcPct val="9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8pPr>
      <a:lvl9pPr marL="216000" indent="-216000" algn="l" defTabSz="685800" rtl="0" eaLnBrk="1" latinLnBrk="0" hangingPunct="1">
        <a:lnSpc>
          <a:spcPct val="900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580" userDrawn="1">
          <p15:clr>
            <a:srgbClr val="F26B43"/>
          </p15:clr>
        </p15:guide>
        <p15:guide id="12" orient="horz" pos="725" userDrawn="1">
          <p15:clr>
            <a:srgbClr val="F26B43"/>
          </p15:clr>
        </p15:guide>
        <p15:guide id="13" orient="horz" pos="2859" userDrawn="1">
          <p15:clr>
            <a:srgbClr val="F26B43"/>
          </p15:clr>
        </p15:guide>
        <p15:guide id="14" orient="horz" pos="373" userDrawn="1">
          <p15:clr>
            <a:srgbClr val="F26B43"/>
          </p15:clr>
        </p15:guide>
        <p15:guide id="15" orient="horz" pos="173" userDrawn="1">
          <p15:clr>
            <a:srgbClr val="F26B43"/>
          </p15:clr>
        </p15:guide>
        <p15:guide id="16" orient="horz" pos="3023" userDrawn="1">
          <p15:clr>
            <a:srgbClr val="F26B43"/>
          </p15:clr>
        </p15:guide>
        <p15:guide id="17" orient="horz" pos="545" userDrawn="1">
          <p15:clr>
            <a:srgbClr val="F26B43"/>
          </p15:clr>
        </p15:guide>
        <p15:guide id="18" pos="1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6A2807FE-0ABB-4ACD-923C-C7DC89C925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p:pic>
      <p:sp>
        <p:nvSpPr>
          <p:cNvPr id="3" name="Textplatzhalter 2">
            <a:extLst>
              <a:ext uri="{FF2B5EF4-FFF2-40B4-BE49-F238E27FC236}">
                <a16:creationId xmlns:a16="http://schemas.microsoft.com/office/drawing/2014/main" id="{0DCFFBAE-7496-4B1D-A572-25E17A44407F}"/>
              </a:ext>
            </a:extLst>
          </p:cNvPr>
          <p:cNvSpPr>
            <a:spLocks noGrp="1"/>
          </p:cNvSpPr>
          <p:nvPr>
            <p:ph type="body" sz="quarter" idx="11"/>
          </p:nvPr>
        </p:nvSpPr>
        <p:spPr>
          <a:xfrm>
            <a:off x="285749" y="3651064"/>
            <a:ext cx="6689053" cy="1240569"/>
          </a:xfrm>
        </p:spPr>
        <p:txBody>
          <a:bodyPr/>
          <a:lstStyle/>
          <a:p>
            <a:r>
              <a:rPr lang="de-DE" dirty="0"/>
              <a:t>Umfrageergebnisse: Ehrenamt im Umweltschutz</a:t>
            </a:r>
          </a:p>
          <a:p>
            <a:r>
              <a:rPr lang="de-DE" sz="1800" dirty="0"/>
              <a:t>Bevölkerungsrepräsentative YouGov-Umfrage</a:t>
            </a:r>
            <a:br>
              <a:rPr lang="de-DE" sz="1800" dirty="0"/>
            </a:br>
            <a:r>
              <a:rPr lang="de-DE" sz="1800" dirty="0"/>
              <a:t>im Auftrag von natur</a:t>
            </a:r>
            <a:r>
              <a:rPr lang="de-DE" sz="1800" b="0" dirty="0"/>
              <a:t>strom</a:t>
            </a:r>
            <a:r>
              <a:rPr lang="de-DE" sz="1800" dirty="0"/>
              <a:t> AG und </a:t>
            </a:r>
            <a:r>
              <a:rPr lang="de-DE" sz="1800" dirty="0" err="1"/>
              <a:t>GoNature</a:t>
            </a:r>
            <a:r>
              <a:rPr lang="de-DE" sz="1800" dirty="0"/>
              <a:t>  </a:t>
            </a:r>
          </a:p>
        </p:txBody>
      </p:sp>
      <p:sp>
        <p:nvSpPr>
          <p:cNvPr id="4" name="Textplatzhalter 3">
            <a:extLst>
              <a:ext uri="{FF2B5EF4-FFF2-40B4-BE49-F238E27FC236}">
                <a16:creationId xmlns:a16="http://schemas.microsoft.com/office/drawing/2014/main" id="{95D39789-90B5-4917-BF22-E8B83A32120E}"/>
              </a:ext>
            </a:extLst>
          </p:cNvPr>
          <p:cNvSpPr>
            <a:spLocks noGrp="1"/>
          </p:cNvSpPr>
          <p:nvPr>
            <p:ph type="body" sz="quarter" idx="13"/>
          </p:nvPr>
        </p:nvSpPr>
        <p:spPr/>
        <p:txBody>
          <a:bodyPr/>
          <a:lstStyle/>
          <a:p>
            <a:r>
              <a:rPr lang="de-DE" dirty="0"/>
              <a:t>Düsseldorf, August 2024</a:t>
            </a:r>
          </a:p>
        </p:txBody>
      </p:sp>
      <p:pic>
        <p:nvPicPr>
          <p:cNvPr id="8" name="Grafik 7" descr="Ein Bild, das Vogel enthält.&#10;&#10;Automatisch generierte Beschreibung">
            <a:extLst>
              <a:ext uri="{FF2B5EF4-FFF2-40B4-BE49-F238E27FC236}">
                <a16:creationId xmlns:a16="http://schemas.microsoft.com/office/drawing/2014/main" id="{7C98CFEC-9F74-94D7-D1F2-564047CDA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281" y="3392587"/>
            <a:ext cx="1815152" cy="680730"/>
          </a:xfrm>
          <a:prstGeom prst="rect">
            <a:avLst/>
          </a:prstGeom>
        </p:spPr>
      </p:pic>
    </p:spTree>
    <p:extLst>
      <p:ext uri="{BB962C8B-B14F-4D97-AF65-F5344CB8AC3E}">
        <p14:creationId xmlns:p14="http://schemas.microsoft.com/office/powerpoint/2010/main" val="273334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F3797194-325A-449F-89B8-F646866F2A4C}"/>
              </a:ext>
            </a:extLst>
          </p:cNvPr>
          <p:cNvSpPr>
            <a:spLocks noGrp="1"/>
          </p:cNvSpPr>
          <p:nvPr>
            <p:ph type="body" sz="quarter" idx="22"/>
          </p:nvPr>
        </p:nvSpPr>
        <p:spPr/>
        <p:txBody>
          <a:bodyPr/>
          <a:lstStyle/>
          <a:p>
            <a:r>
              <a:rPr lang="de-DE" b="1" dirty="0"/>
              <a:t>Stichprobe </a:t>
            </a:r>
          </a:p>
          <a:p>
            <a:pPr marL="285750" indent="-285750">
              <a:buFont typeface="Arial" panose="020B0604020202020204" pitchFamily="34" charset="0"/>
              <a:buChar char="•"/>
            </a:pPr>
            <a:r>
              <a:rPr lang="de-DE" dirty="0"/>
              <a:t>2.053 Befragte, bevölkerungsrepräsentativ nach Alter (ab 18), Geschlecht und Region</a:t>
            </a:r>
          </a:p>
          <a:p>
            <a:pPr marL="285750" indent="-285750">
              <a:buFont typeface="Arial" panose="020B0604020202020204" pitchFamily="34" charset="0"/>
              <a:buChar char="•"/>
            </a:pPr>
            <a:endParaRPr lang="de-DE" sz="1000" dirty="0"/>
          </a:p>
          <a:p>
            <a:r>
              <a:rPr lang="de-DE" b="1" dirty="0"/>
              <a:t>Hintergrund</a:t>
            </a:r>
          </a:p>
          <a:p>
            <a:pPr marL="285750" indent="-285750">
              <a:buFont typeface="Arial" panose="020B0604020202020204" pitchFamily="34" charset="0"/>
              <a:buChar char="•"/>
            </a:pPr>
            <a:r>
              <a:rPr lang="de-DE" dirty="0"/>
              <a:t>Die Umfrage basiert auf Online-Interviews mit Mitgliedern des YouGov Panel Deutschland</a:t>
            </a:r>
          </a:p>
          <a:p>
            <a:pPr marL="285750" indent="-285750">
              <a:buFont typeface="Arial" panose="020B0604020202020204" pitchFamily="34" charset="0"/>
              <a:buChar char="•"/>
            </a:pPr>
            <a:r>
              <a:rPr lang="de-DE" sz="1600" dirty="0">
                <a:solidFill>
                  <a:srgbClr val="241D36"/>
                </a:solidFill>
              </a:rPr>
              <a:t>Die Ergebnisse wurden gewichtet und sind repräsentativ für die Bevölkerung ab 18 Jahren in Deutschland</a:t>
            </a:r>
          </a:p>
          <a:p>
            <a:pPr marL="285750" indent="-285750">
              <a:buFont typeface="Arial" panose="020B0604020202020204" pitchFamily="34" charset="0"/>
              <a:buChar char="•"/>
            </a:pPr>
            <a:r>
              <a:rPr lang="de-DE" dirty="0"/>
              <a:t>Beauftragt wurde die Umfrage von der </a:t>
            </a:r>
            <a:r>
              <a:rPr lang="de-DE" b="1" dirty="0"/>
              <a:t>natur</a:t>
            </a:r>
            <a:r>
              <a:rPr lang="de-DE" dirty="0"/>
              <a:t>strom AG und </a:t>
            </a:r>
            <a:r>
              <a:rPr lang="de-DE" dirty="0" err="1"/>
              <a:t>GoNature</a:t>
            </a:r>
            <a:endParaRPr lang="de-DE" dirty="0"/>
          </a:p>
          <a:p>
            <a:pPr marL="285750" indent="-285750">
              <a:buFont typeface="Arial" panose="020B0604020202020204" pitchFamily="34" charset="0"/>
              <a:buChar char="•"/>
            </a:pPr>
            <a:endParaRPr lang="de-DE" sz="1000" dirty="0"/>
          </a:p>
          <a:p>
            <a:r>
              <a:rPr lang="de-DE" b="1" dirty="0"/>
              <a:t>Erhebungszeitraum</a:t>
            </a:r>
          </a:p>
          <a:p>
            <a:pPr marL="285750" indent="-285750">
              <a:buFont typeface="Arial" panose="020B0604020202020204" pitchFamily="34" charset="0"/>
              <a:buChar char="•"/>
            </a:pPr>
            <a:r>
              <a:rPr lang="de-DE" dirty="0" err="1"/>
              <a:t>Feldzeit</a:t>
            </a:r>
            <a:r>
              <a:rPr lang="de-DE" dirty="0"/>
              <a:t>: 24. – 26.07.2024 </a:t>
            </a:r>
          </a:p>
          <a:p>
            <a:endParaRPr lang="de-DE" b="1" dirty="0"/>
          </a:p>
        </p:txBody>
      </p:sp>
      <p:sp>
        <p:nvSpPr>
          <p:cNvPr id="4" name="Fußzeilenplatzhalter 3">
            <a:extLst>
              <a:ext uri="{FF2B5EF4-FFF2-40B4-BE49-F238E27FC236}">
                <a16:creationId xmlns:a16="http://schemas.microsoft.com/office/drawing/2014/main" id="{1446AE9E-5291-4564-ADB9-2311A81ECA9C}"/>
              </a:ext>
            </a:extLst>
          </p:cNvPr>
          <p:cNvSpPr>
            <a:spLocks noGrp="1"/>
          </p:cNvSpPr>
          <p:nvPr>
            <p:ph type="ftr" sz="quarter" idx="3"/>
          </p:nvPr>
        </p:nvSpPr>
        <p:spPr>
          <a:xfrm>
            <a:off x="8075022" y="4864330"/>
            <a:ext cx="840936" cy="215444"/>
          </a:xfrm>
        </p:spPr>
        <p:txBody>
          <a:bodyPr/>
          <a:lstStyle/>
          <a:p>
            <a:r>
              <a:rPr lang="de-DE" b="1" noProof="0" dirty="0"/>
              <a:t>natur</a:t>
            </a:r>
            <a:r>
              <a:rPr lang="de-DE" noProof="0" dirty="0"/>
              <a:t>strom AG /</a:t>
            </a:r>
          </a:p>
        </p:txBody>
      </p:sp>
      <p:sp>
        <p:nvSpPr>
          <p:cNvPr id="6" name="Titel 5">
            <a:extLst>
              <a:ext uri="{FF2B5EF4-FFF2-40B4-BE49-F238E27FC236}">
                <a16:creationId xmlns:a16="http://schemas.microsoft.com/office/drawing/2014/main" id="{3B123ECC-0BD4-4CEA-8721-BCD27337C9EC}"/>
              </a:ext>
            </a:extLst>
          </p:cNvPr>
          <p:cNvSpPr>
            <a:spLocks noGrp="1"/>
          </p:cNvSpPr>
          <p:nvPr>
            <p:ph type="title"/>
          </p:nvPr>
        </p:nvSpPr>
        <p:spPr/>
        <p:txBody>
          <a:bodyPr/>
          <a:lstStyle/>
          <a:p>
            <a:r>
              <a:rPr lang="de-DE" dirty="0"/>
              <a:t>Methode</a:t>
            </a:r>
          </a:p>
        </p:txBody>
      </p:sp>
      <p:sp>
        <p:nvSpPr>
          <p:cNvPr id="2" name="Foliennummernplatzhalter 1">
            <a:extLst>
              <a:ext uri="{FF2B5EF4-FFF2-40B4-BE49-F238E27FC236}">
                <a16:creationId xmlns:a16="http://schemas.microsoft.com/office/drawing/2014/main" id="{14B6C478-5BFC-D710-2A00-BE232EDD6839}"/>
              </a:ext>
            </a:extLst>
          </p:cNvPr>
          <p:cNvSpPr>
            <a:spLocks noGrp="1"/>
          </p:cNvSpPr>
          <p:nvPr>
            <p:ph type="sldNum" sz="quarter" idx="24"/>
          </p:nvPr>
        </p:nvSpPr>
        <p:spPr/>
        <p:txBody>
          <a:bodyPr/>
          <a:lstStyle/>
          <a:p>
            <a:fld id="{908BDF16-B4A7-40A0-86DA-410738E7552A}" type="slidenum">
              <a:rPr lang="de-DE" noProof="0" smtClean="0"/>
              <a:pPr/>
              <a:t>2</a:t>
            </a:fld>
            <a:endParaRPr lang="de-DE" noProof="0"/>
          </a:p>
        </p:txBody>
      </p:sp>
    </p:spTree>
    <p:extLst>
      <p:ext uri="{BB962C8B-B14F-4D97-AF65-F5344CB8AC3E}">
        <p14:creationId xmlns:p14="http://schemas.microsoft.com/office/powerpoint/2010/main" val="3380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3E29-3B8C-4840-7B7B-1DC2EC866367}"/>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030B4B4-8E66-E48D-F5D2-A04714AA9BDC}"/>
              </a:ext>
            </a:extLst>
          </p:cNvPr>
          <p:cNvSpPr>
            <a:spLocks noGrp="1"/>
          </p:cNvSpPr>
          <p:nvPr>
            <p:ph type="ftr" sz="quarter" idx="3"/>
          </p:nvPr>
        </p:nvSpPr>
        <p:spPr>
          <a:xfrm>
            <a:off x="8075022" y="4864330"/>
            <a:ext cx="783228" cy="215444"/>
          </a:xfrm>
        </p:spPr>
        <p:txBody>
          <a:bodyPr/>
          <a:lstStyle/>
          <a:p>
            <a:r>
              <a:rPr lang="de-DE" b="1" noProof="0" dirty="0"/>
              <a:t>natur</a:t>
            </a:r>
            <a:r>
              <a:rPr lang="de-DE" noProof="0" dirty="0"/>
              <a:t>strom AG</a:t>
            </a:r>
          </a:p>
        </p:txBody>
      </p:sp>
      <p:sp>
        <p:nvSpPr>
          <p:cNvPr id="6" name="Titel 5">
            <a:extLst>
              <a:ext uri="{FF2B5EF4-FFF2-40B4-BE49-F238E27FC236}">
                <a16:creationId xmlns:a16="http://schemas.microsoft.com/office/drawing/2014/main" id="{DE3E07B4-D8B2-A0DF-79DC-81475F57970D}"/>
              </a:ext>
            </a:extLst>
          </p:cNvPr>
          <p:cNvSpPr>
            <a:spLocks noGrp="1"/>
          </p:cNvSpPr>
          <p:nvPr>
            <p:ph type="title"/>
          </p:nvPr>
        </p:nvSpPr>
        <p:spPr/>
        <p:txBody>
          <a:bodyPr/>
          <a:lstStyle/>
          <a:p>
            <a:r>
              <a:rPr lang="de-DE" dirty="0"/>
              <a:t>Frage 1</a:t>
            </a:r>
          </a:p>
        </p:txBody>
      </p:sp>
      <p:sp>
        <p:nvSpPr>
          <p:cNvPr id="2" name="Foliennummernplatzhalter 1">
            <a:extLst>
              <a:ext uri="{FF2B5EF4-FFF2-40B4-BE49-F238E27FC236}">
                <a16:creationId xmlns:a16="http://schemas.microsoft.com/office/drawing/2014/main" id="{A258EE7F-A0AC-3E44-4483-9E81F2301E3D}"/>
              </a:ext>
            </a:extLst>
          </p:cNvPr>
          <p:cNvSpPr>
            <a:spLocks noGrp="1"/>
          </p:cNvSpPr>
          <p:nvPr>
            <p:ph type="sldNum" sz="quarter" idx="24"/>
          </p:nvPr>
        </p:nvSpPr>
        <p:spPr/>
        <p:txBody>
          <a:bodyPr/>
          <a:lstStyle/>
          <a:p>
            <a:fld id="{908BDF16-B4A7-40A0-86DA-410738E7552A}" type="slidenum">
              <a:rPr lang="de-DE" noProof="0" smtClean="0"/>
              <a:pPr/>
              <a:t>3</a:t>
            </a:fld>
            <a:endParaRPr lang="de-DE" noProof="0"/>
          </a:p>
        </p:txBody>
      </p:sp>
      <p:graphicFrame>
        <p:nvGraphicFramePr>
          <p:cNvPr id="3" name="Chart 5">
            <a:extLst>
              <a:ext uri="{FF2B5EF4-FFF2-40B4-BE49-F238E27FC236}">
                <a16:creationId xmlns:a16="http://schemas.microsoft.com/office/drawing/2014/main" id="{0670B29D-C0BC-239B-EF4F-3C52893A4311}"/>
              </a:ext>
            </a:extLst>
          </p:cNvPr>
          <p:cNvGraphicFramePr>
            <a:graphicFrameLocks noGrp="1"/>
          </p:cNvGraphicFramePr>
          <p:nvPr>
            <p:extLst>
              <p:ext uri="{D42A27DB-BD31-4B8C-83A1-F6EECF244321}">
                <p14:modId xmlns:p14="http://schemas.microsoft.com/office/powerpoint/2010/main" val="3370684155"/>
              </p:ext>
            </p:extLst>
          </p:nvPr>
        </p:nvGraphicFramePr>
        <p:xfrm>
          <a:off x="285750" y="1962288"/>
          <a:ext cx="8571600" cy="22693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platzhalter 6">
            <a:extLst>
              <a:ext uri="{FF2B5EF4-FFF2-40B4-BE49-F238E27FC236}">
                <a16:creationId xmlns:a16="http://schemas.microsoft.com/office/drawing/2014/main" id="{5EE58982-66D8-6292-B63C-37B61CA0CA35}"/>
              </a:ext>
            </a:extLst>
          </p:cNvPr>
          <p:cNvSpPr>
            <a:spLocks noGrp="1"/>
          </p:cNvSpPr>
          <p:nvPr>
            <p:ph type="body" sz="quarter" idx="22"/>
          </p:nvPr>
        </p:nvSpPr>
        <p:spPr>
          <a:xfrm>
            <a:off x="285750" y="1150939"/>
            <a:ext cx="8571600" cy="444256"/>
          </a:xfrm>
        </p:spPr>
        <p:txBody>
          <a:bodyPr/>
          <a:lstStyle/>
          <a:p>
            <a:pPr algn="l">
              <a:defRPr u="none">
                <a:solidFill>
                  <a:srgbClr val="000000"/>
                </a:solidFill>
              </a:defRPr>
            </a:pPr>
            <a:r>
              <a:rPr lang="de-DE" sz="1400" b="1" i="0" dirty="0">
                <a:latin typeface="Arial"/>
              </a:rPr>
              <a:t>Engagieren Sie sich ehrenamtlich im Bereich Klima-, Umwelt- und Naturschutz?</a:t>
            </a:r>
          </a:p>
        </p:txBody>
      </p:sp>
      <p:sp>
        <p:nvSpPr>
          <p:cNvPr id="10" name="Rectangle 9">
            <a:extLst>
              <a:ext uri="{FF2B5EF4-FFF2-40B4-BE49-F238E27FC236}">
                <a16:creationId xmlns:a16="http://schemas.microsoft.com/office/drawing/2014/main" id="{C8441F85-7D70-AA1A-D24D-2BDAE3CE4D2B}"/>
              </a:ext>
            </a:extLst>
          </p:cNvPr>
          <p:cNvSpPr/>
          <p:nvPr/>
        </p:nvSpPr>
        <p:spPr>
          <a:xfrm>
            <a:off x="835200" y="4666160"/>
            <a:ext cx="8308800" cy="304868"/>
          </a:xfrm>
          <a:prstGeom prst="rect">
            <a:avLst/>
          </a:prstGeom>
        </p:spPr>
        <p:txBody>
          <a:bodyPr wrap="square" tIns="90000" bIns="90000">
            <a:spAutoFit/>
          </a:bodyPr>
          <a:lstStyle/>
          <a:p>
            <a:r>
              <a:rPr lang="de-DE" sz="800" dirty="0">
                <a:solidFill>
                  <a:srgbClr val="241D36"/>
                </a:solidFill>
                <a:cs typeface="Arial" pitchFamily="34" charset="0"/>
              </a:rPr>
              <a:t>Basis: Alle Befragten (2.053)</a:t>
            </a:r>
          </a:p>
        </p:txBody>
      </p:sp>
    </p:spTree>
    <p:extLst>
      <p:ext uri="{BB962C8B-B14F-4D97-AF65-F5344CB8AC3E}">
        <p14:creationId xmlns:p14="http://schemas.microsoft.com/office/powerpoint/2010/main" val="363399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4407-7620-6666-8C18-BB9A1C5826FA}"/>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B3DF62A-33B8-4FD2-22B6-1710DD0D886A}"/>
              </a:ext>
            </a:extLst>
          </p:cNvPr>
          <p:cNvSpPr>
            <a:spLocks noGrp="1"/>
          </p:cNvSpPr>
          <p:nvPr>
            <p:ph type="ftr" sz="quarter" idx="3"/>
          </p:nvPr>
        </p:nvSpPr>
        <p:spPr>
          <a:xfrm>
            <a:off x="8075022" y="4864330"/>
            <a:ext cx="783228" cy="215444"/>
          </a:xfrm>
        </p:spPr>
        <p:txBody>
          <a:bodyPr/>
          <a:lstStyle/>
          <a:p>
            <a:r>
              <a:rPr lang="de-DE" b="1" noProof="0" dirty="0" err="1"/>
              <a:t>natur</a:t>
            </a:r>
            <a:r>
              <a:rPr lang="de-DE" noProof="0" dirty="0" err="1"/>
              <a:t>strom</a:t>
            </a:r>
            <a:r>
              <a:rPr lang="de-DE" noProof="0" dirty="0"/>
              <a:t> AG</a:t>
            </a:r>
          </a:p>
        </p:txBody>
      </p:sp>
      <p:sp>
        <p:nvSpPr>
          <p:cNvPr id="6" name="Titel 5">
            <a:extLst>
              <a:ext uri="{FF2B5EF4-FFF2-40B4-BE49-F238E27FC236}">
                <a16:creationId xmlns:a16="http://schemas.microsoft.com/office/drawing/2014/main" id="{91F989E9-373D-8053-F2AC-D6B3CFB7ACCF}"/>
              </a:ext>
            </a:extLst>
          </p:cNvPr>
          <p:cNvSpPr>
            <a:spLocks noGrp="1"/>
          </p:cNvSpPr>
          <p:nvPr>
            <p:ph type="title"/>
          </p:nvPr>
        </p:nvSpPr>
        <p:spPr/>
        <p:txBody>
          <a:bodyPr/>
          <a:lstStyle/>
          <a:p>
            <a:r>
              <a:rPr lang="de-DE" dirty="0"/>
              <a:t>Frage 2</a:t>
            </a:r>
          </a:p>
        </p:txBody>
      </p:sp>
      <p:sp>
        <p:nvSpPr>
          <p:cNvPr id="2" name="Foliennummernplatzhalter 1">
            <a:extLst>
              <a:ext uri="{FF2B5EF4-FFF2-40B4-BE49-F238E27FC236}">
                <a16:creationId xmlns:a16="http://schemas.microsoft.com/office/drawing/2014/main" id="{79F2A1D5-8AC3-F4D8-555F-11CABD79733A}"/>
              </a:ext>
            </a:extLst>
          </p:cNvPr>
          <p:cNvSpPr>
            <a:spLocks noGrp="1"/>
          </p:cNvSpPr>
          <p:nvPr>
            <p:ph type="sldNum" sz="quarter" idx="24"/>
          </p:nvPr>
        </p:nvSpPr>
        <p:spPr/>
        <p:txBody>
          <a:bodyPr/>
          <a:lstStyle/>
          <a:p>
            <a:fld id="{908BDF16-B4A7-40A0-86DA-410738E7552A}" type="slidenum">
              <a:rPr lang="de-DE" noProof="0" smtClean="0"/>
              <a:pPr/>
              <a:t>4</a:t>
            </a:fld>
            <a:endParaRPr lang="de-DE" noProof="0"/>
          </a:p>
        </p:txBody>
      </p:sp>
      <p:sp>
        <p:nvSpPr>
          <p:cNvPr id="9" name="Textplatzhalter 6">
            <a:extLst>
              <a:ext uri="{FF2B5EF4-FFF2-40B4-BE49-F238E27FC236}">
                <a16:creationId xmlns:a16="http://schemas.microsoft.com/office/drawing/2014/main" id="{14634F26-265C-0A2B-8011-8B84B2FA3925}"/>
              </a:ext>
            </a:extLst>
          </p:cNvPr>
          <p:cNvSpPr>
            <a:spLocks noGrp="1"/>
          </p:cNvSpPr>
          <p:nvPr>
            <p:ph type="body" sz="quarter" idx="22"/>
          </p:nvPr>
        </p:nvSpPr>
        <p:spPr>
          <a:xfrm>
            <a:off x="285750" y="1150938"/>
            <a:ext cx="8571600" cy="624466"/>
          </a:xfrm>
        </p:spPr>
        <p:txBody>
          <a:bodyPr/>
          <a:lstStyle/>
          <a:p>
            <a:pPr algn="l">
              <a:defRPr u="none">
                <a:solidFill>
                  <a:srgbClr val="000000"/>
                </a:solidFill>
              </a:defRPr>
            </a:pPr>
            <a:r>
              <a:rPr lang="de-DE" sz="1400" b="1" i="0" dirty="0">
                <a:latin typeface="Arial"/>
              </a:rPr>
              <a:t>Können Sie sich vorstellen, sich künftig ehrenamtlich im Bereich Klima-, Umwelt- und Naturschutz zu engagieren?</a:t>
            </a:r>
          </a:p>
        </p:txBody>
      </p:sp>
      <p:graphicFrame>
        <p:nvGraphicFramePr>
          <p:cNvPr id="5" name="Chart 5">
            <a:extLst>
              <a:ext uri="{FF2B5EF4-FFF2-40B4-BE49-F238E27FC236}">
                <a16:creationId xmlns:a16="http://schemas.microsoft.com/office/drawing/2014/main" id="{C281CC5A-E460-1A57-9A84-7B76AC40462F}"/>
              </a:ext>
            </a:extLst>
          </p:cNvPr>
          <p:cNvGraphicFramePr>
            <a:graphicFrameLocks noGrp="1"/>
          </p:cNvGraphicFramePr>
          <p:nvPr>
            <p:extLst>
              <p:ext uri="{D42A27DB-BD31-4B8C-83A1-F6EECF244321}">
                <p14:modId xmlns:p14="http://schemas.microsoft.com/office/powerpoint/2010/main" val="2112378561"/>
              </p:ext>
            </p:extLst>
          </p:nvPr>
        </p:nvGraphicFramePr>
        <p:xfrm>
          <a:off x="285750" y="1775404"/>
          <a:ext cx="8571600" cy="28907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9">
            <a:extLst>
              <a:ext uri="{FF2B5EF4-FFF2-40B4-BE49-F238E27FC236}">
                <a16:creationId xmlns:a16="http://schemas.microsoft.com/office/drawing/2014/main" id="{173326C7-E41A-97A9-0E84-3130A5791D9F}"/>
              </a:ext>
            </a:extLst>
          </p:cNvPr>
          <p:cNvSpPr/>
          <p:nvPr/>
        </p:nvSpPr>
        <p:spPr>
          <a:xfrm>
            <a:off x="835200" y="4666160"/>
            <a:ext cx="8308800" cy="304868"/>
          </a:xfrm>
          <a:prstGeom prst="rect">
            <a:avLst/>
          </a:prstGeom>
        </p:spPr>
        <p:txBody>
          <a:bodyPr wrap="square" tIns="90000" bIns="90000">
            <a:spAutoFit/>
          </a:bodyPr>
          <a:lstStyle/>
          <a:p>
            <a:pPr algn="l">
              <a:defRPr u="none">
                <a:solidFill>
                  <a:srgbClr val="000000"/>
                </a:solidFill>
              </a:defRPr>
            </a:pPr>
            <a:r>
              <a:rPr lang="de-DE" sz="800" dirty="0">
                <a:latin typeface="Arial"/>
              </a:rPr>
              <a:t>Basis: Befragte ohne ehrenamtliches Engagement für Klima-, Umwelt- und Naturschutz (1.746)</a:t>
            </a:r>
          </a:p>
        </p:txBody>
      </p:sp>
    </p:spTree>
    <p:extLst>
      <p:ext uri="{BB962C8B-B14F-4D97-AF65-F5344CB8AC3E}">
        <p14:creationId xmlns:p14="http://schemas.microsoft.com/office/powerpoint/2010/main" val="377553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971E-9E1D-3941-4764-CB1C36F4CFA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CAA6DCC-9EEE-BAE4-DA5E-FE20BB8EA236}"/>
              </a:ext>
            </a:extLst>
          </p:cNvPr>
          <p:cNvSpPr>
            <a:spLocks noGrp="1"/>
          </p:cNvSpPr>
          <p:nvPr>
            <p:ph type="ftr" sz="quarter" idx="3"/>
          </p:nvPr>
        </p:nvSpPr>
        <p:spPr>
          <a:xfrm>
            <a:off x="8075022" y="4864330"/>
            <a:ext cx="783228" cy="215444"/>
          </a:xfrm>
        </p:spPr>
        <p:txBody>
          <a:bodyPr/>
          <a:lstStyle/>
          <a:p>
            <a:r>
              <a:rPr lang="de-DE" b="1" noProof="0" dirty="0" err="1"/>
              <a:t>natur</a:t>
            </a:r>
            <a:r>
              <a:rPr lang="de-DE" noProof="0" dirty="0" err="1"/>
              <a:t>strom</a:t>
            </a:r>
            <a:r>
              <a:rPr lang="de-DE" noProof="0" dirty="0"/>
              <a:t> AG</a:t>
            </a:r>
          </a:p>
        </p:txBody>
      </p:sp>
      <p:sp>
        <p:nvSpPr>
          <p:cNvPr id="6" name="Titel 5">
            <a:extLst>
              <a:ext uri="{FF2B5EF4-FFF2-40B4-BE49-F238E27FC236}">
                <a16:creationId xmlns:a16="http://schemas.microsoft.com/office/drawing/2014/main" id="{62746673-622B-735B-A9DF-A838B361105D}"/>
              </a:ext>
            </a:extLst>
          </p:cNvPr>
          <p:cNvSpPr>
            <a:spLocks noGrp="1"/>
          </p:cNvSpPr>
          <p:nvPr>
            <p:ph type="title"/>
          </p:nvPr>
        </p:nvSpPr>
        <p:spPr/>
        <p:txBody>
          <a:bodyPr/>
          <a:lstStyle/>
          <a:p>
            <a:r>
              <a:rPr lang="de-DE" dirty="0"/>
              <a:t>Frage 3</a:t>
            </a:r>
          </a:p>
        </p:txBody>
      </p:sp>
      <p:sp>
        <p:nvSpPr>
          <p:cNvPr id="2" name="Foliennummernplatzhalter 1">
            <a:extLst>
              <a:ext uri="{FF2B5EF4-FFF2-40B4-BE49-F238E27FC236}">
                <a16:creationId xmlns:a16="http://schemas.microsoft.com/office/drawing/2014/main" id="{480AFD20-DE33-BA3A-C721-8B4E6EF39FF8}"/>
              </a:ext>
            </a:extLst>
          </p:cNvPr>
          <p:cNvSpPr>
            <a:spLocks noGrp="1"/>
          </p:cNvSpPr>
          <p:nvPr>
            <p:ph type="sldNum" sz="quarter" idx="24"/>
          </p:nvPr>
        </p:nvSpPr>
        <p:spPr/>
        <p:txBody>
          <a:bodyPr/>
          <a:lstStyle/>
          <a:p>
            <a:fld id="{908BDF16-B4A7-40A0-86DA-410738E7552A}" type="slidenum">
              <a:rPr lang="de-DE" noProof="0" smtClean="0"/>
              <a:pPr/>
              <a:t>5</a:t>
            </a:fld>
            <a:endParaRPr lang="de-DE" noProof="0"/>
          </a:p>
        </p:txBody>
      </p:sp>
      <p:sp>
        <p:nvSpPr>
          <p:cNvPr id="9" name="Textplatzhalter 6">
            <a:extLst>
              <a:ext uri="{FF2B5EF4-FFF2-40B4-BE49-F238E27FC236}">
                <a16:creationId xmlns:a16="http://schemas.microsoft.com/office/drawing/2014/main" id="{8DB7CBA5-04A0-CB07-E768-21104D8C00FC}"/>
              </a:ext>
            </a:extLst>
          </p:cNvPr>
          <p:cNvSpPr>
            <a:spLocks noGrp="1"/>
          </p:cNvSpPr>
          <p:nvPr>
            <p:ph type="body" sz="quarter" idx="22"/>
          </p:nvPr>
        </p:nvSpPr>
        <p:spPr>
          <a:xfrm>
            <a:off x="285750" y="1150938"/>
            <a:ext cx="8571600" cy="635987"/>
          </a:xfrm>
        </p:spPr>
        <p:txBody>
          <a:bodyPr/>
          <a:lstStyle/>
          <a:p>
            <a:pPr algn="l">
              <a:defRPr u="none">
                <a:solidFill>
                  <a:srgbClr val="000000"/>
                </a:solidFill>
              </a:defRPr>
            </a:pPr>
            <a:r>
              <a:rPr lang="de-DE" sz="1400" b="1" i="0" dirty="0">
                <a:latin typeface="Arial"/>
              </a:rPr>
              <a:t>In welcher Form können Sie sich vorstellen, sich künftig ehrenamtlich im Bereich Klima-, Umwelt- und Naturschutz zu engagieren? (Bitte wählen Sie alles Zutreffende aus.)</a:t>
            </a:r>
          </a:p>
        </p:txBody>
      </p:sp>
      <p:sp>
        <p:nvSpPr>
          <p:cNvPr id="7" name="Rectangle 9">
            <a:extLst>
              <a:ext uri="{FF2B5EF4-FFF2-40B4-BE49-F238E27FC236}">
                <a16:creationId xmlns:a16="http://schemas.microsoft.com/office/drawing/2014/main" id="{6A5B7AE1-CCC7-8742-A41C-6C3761EDCE33}"/>
              </a:ext>
            </a:extLst>
          </p:cNvPr>
          <p:cNvSpPr/>
          <p:nvPr/>
        </p:nvSpPr>
        <p:spPr>
          <a:xfrm>
            <a:off x="835200" y="4666160"/>
            <a:ext cx="8308800" cy="304868"/>
          </a:xfrm>
          <a:prstGeom prst="rect">
            <a:avLst/>
          </a:prstGeom>
        </p:spPr>
        <p:txBody>
          <a:bodyPr wrap="square" tIns="90000" bIns="90000">
            <a:spAutoFit/>
          </a:bodyPr>
          <a:lstStyle/>
          <a:p>
            <a:pPr algn="l">
              <a:defRPr u="none">
                <a:solidFill>
                  <a:srgbClr val="000000"/>
                </a:solidFill>
              </a:defRPr>
            </a:pPr>
            <a:r>
              <a:rPr lang="de-DE" sz="800" dirty="0">
                <a:latin typeface="Arial"/>
              </a:rPr>
              <a:t>Basis: Befragte, die sich ehrenamtliches Engagement vorstellen können (335)</a:t>
            </a:r>
          </a:p>
        </p:txBody>
      </p:sp>
      <p:graphicFrame>
        <p:nvGraphicFramePr>
          <p:cNvPr id="5" name="Chart 5">
            <a:extLst>
              <a:ext uri="{FF2B5EF4-FFF2-40B4-BE49-F238E27FC236}">
                <a16:creationId xmlns:a16="http://schemas.microsoft.com/office/drawing/2014/main" id="{7E3E4FEE-602D-901C-8710-2EE53CC36B52}"/>
              </a:ext>
            </a:extLst>
          </p:cNvPr>
          <p:cNvGraphicFramePr>
            <a:graphicFrameLocks noGrp="1"/>
          </p:cNvGraphicFramePr>
          <p:nvPr>
            <p:extLst>
              <p:ext uri="{D42A27DB-BD31-4B8C-83A1-F6EECF244321}">
                <p14:modId xmlns:p14="http://schemas.microsoft.com/office/powerpoint/2010/main" val="4252942954"/>
              </p:ext>
            </p:extLst>
          </p:nvPr>
        </p:nvGraphicFramePr>
        <p:xfrm>
          <a:off x="285750" y="1985094"/>
          <a:ext cx="8571600" cy="268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158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65E72-30BB-F6EF-F9A6-D407CA525CF8}"/>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6AA95B0-93A3-C7AC-1C0F-CBF834067E5B}"/>
              </a:ext>
            </a:extLst>
          </p:cNvPr>
          <p:cNvSpPr>
            <a:spLocks noGrp="1"/>
          </p:cNvSpPr>
          <p:nvPr>
            <p:ph type="ftr" sz="quarter" idx="3"/>
          </p:nvPr>
        </p:nvSpPr>
        <p:spPr>
          <a:xfrm>
            <a:off x="8075022" y="4864330"/>
            <a:ext cx="783228" cy="215444"/>
          </a:xfrm>
        </p:spPr>
        <p:txBody>
          <a:bodyPr/>
          <a:lstStyle/>
          <a:p>
            <a:r>
              <a:rPr lang="de-DE" b="1" noProof="0" dirty="0" err="1"/>
              <a:t>natur</a:t>
            </a:r>
            <a:r>
              <a:rPr lang="de-DE" noProof="0" dirty="0" err="1"/>
              <a:t>strom</a:t>
            </a:r>
            <a:r>
              <a:rPr lang="de-DE" noProof="0" dirty="0"/>
              <a:t> AG</a:t>
            </a:r>
          </a:p>
        </p:txBody>
      </p:sp>
      <p:sp>
        <p:nvSpPr>
          <p:cNvPr id="6" name="Titel 5">
            <a:extLst>
              <a:ext uri="{FF2B5EF4-FFF2-40B4-BE49-F238E27FC236}">
                <a16:creationId xmlns:a16="http://schemas.microsoft.com/office/drawing/2014/main" id="{F801497E-512A-C0E8-BF1A-A68EDB4F6025}"/>
              </a:ext>
            </a:extLst>
          </p:cNvPr>
          <p:cNvSpPr>
            <a:spLocks noGrp="1"/>
          </p:cNvSpPr>
          <p:nvPr>
            <p:ph type="title"/>
          </p:nvPr>
        </p:nvSpPr>
        <p:spPr/>
        <p:txBody>
          <a:bodyPr/>
          <a:lstStyle/>
          <a:p>
            <a:r>
              <a:rPr lang="de-DE" dirty="0"/>
              <a:t>Frage 4</a:t>
            </a:r>
          </a:p>
        </p:txBody>
      </p:sp>
      <p:sp>
        <p:nvSpPr>
          <p:cNvPr id="2" name="Foliennummernplatzhalter 1">
            <a:extLst>
              <a:ext uri="{FF2B5EF4-FFF2-40B4-BE49-F238E27FC236}">
                <a16:creationId xmlns:a16="http://schemas.microsoft.com/office/drawing/2014/main" id="{52B564B2-F880-7DC6-D80F-7A78960CEF00}"/>
              </a:ext>
            </a:extLst>
          </p:cNvPr>
          <p:cNvSpPr>
            <a:spLocks noGrp="1"/>
          </p:cNvSpPr>
          <p:nvPr>
            <p:ph type="sldNum" sz="quarter" idx="24"/>
          </p:nvPr>
        </p:nvSpPr>
        <p:spPr/>
        <p:txBody>
          <a:bodyPr/>
          <a:lstStyle/>
          <a:p>
            <a:fld id="{908BDF16-B4A7-40A0-86DA-410738E7552A}" type="slidenum">
              <a:rPr lang="de-DE" noProof="0" smtClean="0"/>
              <a:pPr/>
              <a:t>6</a:t>
            </a:fld>
            <a:endParaRPr lang="de-DE" noProof="0"/>
          </a:p>
        </p:txBody>
      </p:sp>
      <p:sp>
        <p:nvSpPr>
          <p:cNvPr id="9" name="Textplatzhalter 6">
            <a:extLst>
              <a:ext uri="{FF2B5EF4-FFF2-40B4-BE49-F238E27FC236}">
                <a16:creationId xmlns:a16="http://schemas.microsoft.com/office/drawing/2014/main" id="{CC715677-3421-7DE3-11CB-62CA28E390B3}"/>
              </a:ext>
            </a:extLst>
          </p:cNvPr>
          <p:cNvSpPr>
            <a:spLocks noGrp="1"/>
          </p:cNvSpPr>
          <p:nvPr>
            <p:ph type="body" sz="quarter" idx="22"/>
          </p:nvPr>
        </p:nvSpPr>
        <p:spPr>
          <a:xfrm>
            <a:off x="285750" y="1150938"/>
            <a:ext cx="8571600" cy="746101"/>
          </a:xfrm>
        </p:spPr>
        <p:txBody>
          <a:bodyPr/>
          <a:lstStyle/>
          <a:p>
            <a:pPr algn="l">
              <a:defRPr u="none">
                <a:solidFill>
                  <a:srgbClr val="000000"/>
                </a:solidFill>
              </a:defRPr>
            </a:pPr>
            <a:r>
              <a:rPr lang="de-DE" sz="1400" b="1" i="0" dirty="0">
                <a:latin typeface="Arial"/>
              </a:rPr>
              <a:t>Welchen Grad der Verbindlichkeit können Sie sich für ein mögliches künftiges ehrenamtliches Engagement im Bereich Klima-, Umwelt- und Naturschutz vorstellen? (Bitte wählen Sie alles Zutreffende aus.)</a:t>
            </a:r>
          </a:p>
        </p:txBody>
      </p:sp>
      <p:sp>
        <p:nvSpPr>
          <p:cNvPr id="7" name="Rectangle 9">
            <a:extLst>
              <a:ext uri="{FF2B5EF4-FFF2-40B4-BE49-F238E27FC236}">
                <a16:creationId xmlns:a16="http://schemas.microsoft.com/office/drawing/2014/main" id="{F0A71ADC-270C-603B-7BF5-2601C9B6D5C2}"/>
              </a:ext>
            </a:extLst>
          </p:cNvPr>
          <p:cNvSpPr/>
          <p:nvPr/>
        </p:nvSpPr>
        <p:spPr>
          <a:xfrm>
            <a:off x="835200" y="4666160"/>
            <a:ext cx="8308800" cy="304868"/>
          </a:xfrm>
          <a:prstGeom prst="rect">
            <a:avLst/>
          </a:prstGeom>
        </p:spPr>
        <p:txBody>
          <a:bodyPr wrap="square" tIns="90000" bIns="90000">
            <a:spAutoFit/>
          </a:bodyPr>
          <a:lstStyle/>
          <a:p>
            <a:pPr algn="l">
              <a:defRPr u="none">
                <a:solidFill>
                  <a:srgbClr val="000000"/>
                </a:solidFill>
              </a:defRPr>
            </a:pPr>
            <a:r>
              <a:rPr lang="de-DE" sz="800" dirty="0">
                <a:latin typeface="Arial"/>
              </a:rPr>
              <a:t>Basis: Befragte, die sich ehrenamtliches Engagement vorstellen können (335)</a:t>
            </a:r>
          </a:p>
        </p:txBody>
      </p:sp>
      <p:graphicFrame>
        <p:nvGraphicFramePr>
          <p:cNvPr id="3" name="Chart 5">
            <a:extLst>
              <a:ext uri="{FF2B5EF4-FFF2-40B4-BE49-F238E27FC236}">
                <a16:creationId xmlns:a16="http://schemas.microsoft.com/office/drawing/2014/main" id="{3A4E10A5-2CF7-0EC5-DF6E-E6334BBC54C5}"/>
              </a:ext>
            </a:extLst>
          </p:cNvPr>
          <p:cNvGraphicFramePr>
            <a:graphicFrameLocks noGrp="1"/>
          </p:cNvGraphicFramePr>
          <p:nvPr>
            <p:extLst>
              <p:ext uri="{D42A27DB-BD31-4B8C-83A1-F6EECF244321}">
                <p14:modId xmlns:p14="http://schemas.microsoft.com/office/powerpoint/2010/main" val="4084363863"/>
              </p:ext>
            </p:extLst>
          </p:nvPr>
        </p:nvGraphicFramePr>
        <p:xfrm>
          <a:off x="285750" y="1887035"/>
          <a:ext cx="8571600" cy="2577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500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95AE-0E75-55A3-B573-963F38D4A813}"/>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16AD795-9813-E802-02A9-808FDB24700F}"/>
              </a:ext>
            </a:extLst>
          </p:cNvPr>
          <p:cNvSpPr>
            <a:spLocks noGrp="1"/>
          </p:cNvSpPr>
          <p:nvPr>
            <p:ph type="ftr" sz="quarter" idx="3"/>
          </p:nvPr>
        </p:nvSpPr>
        <p:spPr>
          <a:xfrm>
            <a:off x="8075022" y="4864330"/>
            <a:ext cx="783228" cy="215444"/>
          </a:xfrm>
        </p:spPr>
        <p:txBody>
          <a:bodyPr/>
          <a:lstStyle/>
          <a:p>
            <a:r>
              <a:rPr lang="de-DE" b="1" noProof="0" dirty="0" err="1"/>
              <a:t>natur</a:t>
            </a:r>
            <a:r>
              <a:rPr lang="de-DE" noProof="0" dirty="0" err="1"/>
              <a:t>strom</a:t>
            </a:r>
            <a:r>
              <a:rPr lang="de-DE" noProof="0" dirty="0"/>
              <a:t> AG</a:t>
            </a:r>
          </a:p>
        </p:txBody>
      </p:sp>
      <p:sp>
        <p:nvSpPr>
          <p:cNvPr id="6" name="Titel 5">
            <a:extLst>
              <a:ext uri="{FF2B5EF4-FFF2-40B4-BE49-F238E27FC236}">
                <a16:creationId xmlns:a16="http://schemas.microsoft.com/office/drawing/2014/main" id="{018FCD6E-ECC0-09A0-4942-85C2CFCF0D2B}"/>
              </a:ext>
            </a:extLst>
          </p:cNvPr>
          <p:cNvSpPr>
            <a:spLocks noGrp="1"/>
          </p:cNvSpPr>
          <p:nvPr>
            <p:ph type="title"/>
          </p:nvPr>
        </p:nvSpPr>
        <p:spPr/>
        <p:txBody>
          <a:bodyPr/>
          <a:lstStyle/>
          <a:p>
            <a:r>
              <a:rPr lang="de-DE" dirty="0"/>
              <a:t>Frage 5</a:t>
            </a:r>
          </a:p>
        </p:txBody>
      </p:sp>
      <p:sp>
        <p:nvSpPr>
          <p:cNvPr id="2" name="Foliennummernplatzhalter 1">
            <a:extLst>
              <a:ext uri="{FF2B5EF4-FFF2-40B4-BE49-F238E27FC236}">
                <a16:creationId xmlns:a16="http://schemas.microsoft.com/office/drawing/2014/main" id="{316FF942-9DD3-42B9-3576-8D1086FB1816}"/>
              </a:ext>
            </a:extLst>
          </p:cNvPr>
          <p:cNvSpPr>
            <a:spLocks noGrp="1"/>
          </p:cNvSpPr>
          <p:nvPr>
            <p:ph type="sldNum" sz="quarter" idx="24"/>
          </p:nvPr>
        </p:nvSpPr>
        <p:spPr/>
        <p:txBody>
          <a:bodyPr/>
          <a:lstStyle/>
          <a:p>
            <a:fld id="{908BDF16-B4A7-40A0-86DA-410738E7552A}" type="slidenum">
              <a:rPr lang="de-DE" noProof="0" smtClean="0"/>
              <a:pPr/>
              <a:t>7</a:t>
            </a:fld>
            <a:endParaRPr lang="de-DE" noProof="0"/>
          </a:p>
        </p:txBody>
      </p:sp>
      <p:sp>
        <p:nvSpPr>
          <p:cNvPr id="9" name="Textplatzhalter 6">
            <a:extLst>
              <a:ext uri="{FF2B5EF4-FFF2-40B4-BE49-F238E27FC236}">
                <a16:creationId xmlns:a16="http://schemas.microsoft.com/office/drawing/2014/main" id="{B5A913F6-28EA-12F1-C27A-89D5DC0865AB}"/>
              </a:ext>
            </a:extLst>
          </p:cNvPr>
          <p:cNvSpPr>
            <a:spLocks noGrp="1"/>
          </p:cNvSpPr>
          <p:nvPr>
            <p:ph type="body" sz="quarter" idx="22"/>
          </p:nvPr>
        </p:nvSpPr>
        <p:spPr>
          <a:xfrm>
            <a:off x="285750" y="1150938"/>
            <a:ext cx="8571600" cy="635987"/>
          </a:xfrm>
        </p:spPr>
        <p:txBody>
          <a:bodyPr/>
          <a:lstStyle/>
          <a:p>
            <a:pPr algn="l">
              <a:defRPr u="none">
                <a:solidFill>
                  <a:srgbClr val="000000"/>
                </a:solidFill>
              </a:defRPr>
            </a:pPr>
            <a:r>
              <a:rPr lang="de-DE" sz="1400" b="1" i="0" dirty="0">
                <a:latin typeface="Arial"/>
              </a:rPr>
              <a:t>Was hindert Sie bislang, sich ehrenamtlich im Bereich Klima-, Umwelt- und Naturschutz zu engagieren? (Bitte wählen Sie alles Zutreffende aus.)</a:t>
            </a:r>
          </a:p>
        </p:txBody>
      </p:sp>
      <p:sp>
        <p:nvSpPr>
          <p:cNvPr id="7" name="Rectangle 9">
            <a:extLst>
              <a:ext uri="{FF2B5EF4-FFF2-40B4-BE49-F238E27FC236}">
                <a16:creationId xmlns:a16="http://schemas.microsoft.com/office/drawing/2014/main" id="{4D95E990-C5E4-A89C-2BF9-694AADB4F01C}"/>
              </a:ext>
            </a:extLst>
          </p:cNvPr>
          <p:cNvSpPr/>
          <p:nvPr/>
        </p:nvSpPr>
        <p:spPr>
          <a:xfrm>
            <a:off x="835200" y="4666160"/>
            <a:ext cx="8308800" cy="304868"/>
          </a:xfrm>
          <a:prstGeom prst="rect">
            <a:avLst/>
          </a:prstGeom>
        </p:spPr>
        <p:txBody>
          <a:bodyPr wrap="square" tIns="90000" bIns="90000">
            <a:spAutoFit/>
          </a:bodyPr>
          <a:lstStyle/>
          <a:p>
            <a:pPr algn="l">
              <a:defRPr u="none">
                <a:solidFill>
                  <a:srgbClr val="000000"/>
                </a:solidFill>
              </a:defRPr>
            </a:pPr>
            <a:r>
              <a:rPr lang="de-DE" sz="800" dirty="0">
                <a:latin typeface="Arial"/>
              </a:rPr>
              <a:t>Basis: Befragte ohne ehrenamtliches Engagement für Klima-, Umwelt- und Naturschutz (1.746)</a:t>
            </a:r>
          </a:p>
        </p:txBody>
      </p:sp>
      <p:graphicFrame>
        <p:nvGraphicFramePr>
          <p:cNvPr id="5" name="Chart 5">
            <a:extLst>
              <a:ext uri="{FF2B5EF4-FFF2-40B4-BE49-F238E27FC236}">
                <a16:creationId xmlns:a16="http://schemas.microsoft.com/office/drawing/2014/main" id="{8ED21FC5-3185-5818-4BD1-3487D0E60D74}"/>
              </a:ext>
            </a:extLst>
          </p:cNvPr>
          <p:cNvGraphicFramePr>
            <a:graphicFrameLocks noGrp="1"/>
          </p:cNvGraphicFramePr>
          <p:nvPr>
            <p:extLst>
              <p:ext uri="{D42A27DB-BD31-4B8C-83A1-F6EECF244321}">
                <p14:modId xmlns:p14="http://schemas.microsoft.com/office/powerpoint/2010/main" val="4178408829"/>
              </p:ext>
            </p:extLst>
          </p:nvPr>
        </p:nvGraphicFramePr>
        <p:xfrm>
          <a:off x="540000" y="1980000"/>
          <a:ext cx="8433403" cy="2577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0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0041-3717-452A-C839-0DD0BB992AB3}"/>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D55BC60-9D9F-6B92-0A96-6C7957ADD636}"/>
              </a:ext>
            </a:extLst>
          </p:cNvPr>
          <p:cNvSpPr>
            <a:spLocks noGrp="1"/>
          </p:cNvSpPr>
          <p:nvPr>
            <p:ph type="ftr" sz="quarter" idx="3"/>
          </p:nvPr>
        </p:nvSpPr>
        <p:spPr>
          <a:xfrm>
            <a:off x="8075022" y="4864330"/>
            <a:ext cx="783228" cy="215444"/>
          </a:xfrm>
        </p:spPr>
        <p:txBody>
          <a:bodyPr/>
          <a:lstStyle/>
          <a:p>
            <a:r>
              <a:rPr lang="de-DE" b="1" noProof="0" dirty="0" err="1"/>
              <a:t>natur</a:t>
            </a:r>
            <a:r>
              <a:rPr lang="de-DE" noProof="0" dirty="0" err="1"/>
              <a:t>strom</a:t>
            </a:r>
            <a:r>
              <a:rPr lang="de-DE" noProof="0" dirty="0"/>
              <a:t> AG</a:t>
            </a:r>
          </a:p>
        </p:txBody>
      </p:sp>
      <p:sp>
        <p:nvSpPr>
          <p:cNvPr id="6" name="Titel 5">
            <a:extLst>
              <a:ext uri="{FF2B5EF4-FFF2-40B4-BE49-F238E27FC236}">
                <a16:creationId xmlns:a16="http://schemas.microsoft.com/office/drawing/2014/main" id="{1807EB21-CED1-3E5E-8619-75881E6EDF6A}"/>
              </a:ext>
            </a:extLst>
          </p:cNvPr>
          <p:cNvSpPr>
            <a:spLocks noGrp="1"/>
          </p:cNvSpPr>
          <p:nvPr>
            <p:ph type="title"/>
          </p:nvPr>
        </p:nvSpPr>
        <p:spPr/>
        <p:txBody>
          <a:bodyPr/>
          <a:lstStyle/>
          <a:p>
            <a:r>
              <a:rPr lang="de-DE" dirty="0"/>
              <a:t>Frage 6</a:t>
            </a:r>
          </a:p>
        </p:txBody>
      </p:sp>
      <p:sp>
        <p:nvSpPr>
          <p:cNvPr id="2" name="Foliennummernplatzhalter 1">
            <a:extLst>
              <a:ext uri="{FF2B5EF4-FFF2-40B4-BE49-F238E27FC236}">
                <a16:creationId xmlns:a16="http://schemas.microsoft.com/office/drawing/2014/main" id="{A7F11562-2DA1-85F7-4A58-359995C9D19B}"/>
              </a:ext>
            </a:extLst>
          </p:cNvPr>
          <p:cNvSpPr>
            <a:spLocks noGrp="1"/>
          </p:cNvSpPr>
          <p:nvPr>
            <p:ph type="sldNum" sz="quarter" idx="24"/>
          </p:nvPr>
        </p:nvSpPr>
        <p:spPr/>
        <p:txBody>
          <a:bodyPr/>
          <a:lstStyle/>
          <a:p>
            <a:fld id="{908BDF16-B4A7-40A0-86DA-410738E7552A}" type="slidenum">
              <a:rPr lang="de-DE" noProof="0" smtClean="0"/>
              <a:pPr/>
              <a:t>8</a:t>
            </a:fld>
            <a:endParaRPr lang="de-DE" noProof="0"/>
          </a:p>
        </p:txBody>
      </p:sp>
      <p:sp>
        <p:nvSpPr>
          <p:cNvPr id="9" name="Textplatzhalter 6">
            <a:extLst>
              <a:ext uri="{FF2B5EF4-FFF2-40B4-BE49-F238E27FC236}">
                <a16:creationId xmlns:a16="http://schemas.microsoft.com/office/drawing/2014/main" id="{852947B4-2838-8A8E-5533-959B4B9201C0}"/>
              </a:ext>
            </a:extLst>
          </p:cNvPr>
          <p:cNvSpPr>
            <a:spLocks noGrp="1"/>
          </p:cNvSpPr>
          <p:nvPr>
            <p:ph type="body" sz="quarter" idx="22"/>
          </p:nvPr>
        </p:nvSpPr>
        <p:spPr>
          <a:xfrm>
            <a:off x="285750" y="1150938"/>
            <a:ext cx="8571600" cy="635987"/>
          </a:xfrm>
        </p:spPr>
        <p:txBody>
          <a:bodyPr/>
          <a:lstStyle/>
          <a:p>
            <a:pPr algn="l">
              <a:defRPr u="none">
                <a:solidFill>
                  <a:srgbClr val="000000"/>
                </a:solidFill>
              </a:defRPr>
            </a:pPr>
            <a:r>
              <a:rPr lang="de-DE" sz="1400" b="1" i="0" dirty="0">
                <a:latin typeface="Arial"/>
              </a:rPr>
              <a:t>Welche Kriterien müssten erfüllt sein, damit Sie sich ehrenamtlich im Bereich Klima-, Umwelt- und Naturschutz engagieren? (Bitte wählen Sie alles Zutreffende aus.)</a:t>
            </a:r>
          </a:p>
        </p:txBody>
      </p:sp>
      <p:sp>
        <p:nvSpPr>
          <p:cNvPr id="7" name="Rectangle 9">
            <a:extLst>
              <a:ext uri="{FF2B5EF4-FFF2-40B4-BE49-F238E27FC236}">
                <a16:creationId xmlns:a16="http://schemas.microsoft.com/office/drawing/2014/main" id="{6465B3BC-18F0-95BB-108C-452F96A7EDF1}"/>
              </a:ext>
            </a:extLst>
          </p:cNvPr>
          <p:cNvSpPr/>
          <p:nvPr/>
        </p:nvSpPr>
        <p:spPr>
          <a:xfrm>
            <a:off x="835200" y="4666160"/>
            <a:ext cx="8308800" cy="304868"/>
          </a:xfrm>
          <a:prstGeom prst="rect">
            <a:avLst/>
          </a:prstGeom>
        </p:spPr>
        <p:txBody>
          <a:bodyPr wrap="square" tIns="90000" bIns="90000">
            <a:spAutoFit/>
          </a:bodyPr>
          <a:lstStyle/>
          <a:p>
            <a:pPr algn="l">
              <a:defRPr u="none">
                <a:solidFill>
                  <a:srgbClr val="000000"/>
                </a:solidFill>
              </a:defRPr>
            </a:pPr>
            <a:r>
              <a:rPr lang="de-DE" sz="800" dirty="0">
                <a:latin typeface="Arial"/>
              </a:rPr>
              <a:t>Basis: Befragte ohne ehrenamtliches Engagement für Klima-, Umwelt- und Naturschutz (1.746)</a:t>
            </a:r>
          </a:p>
        </p:txBody>
      </p:sp>
      <p:graphicFrame>
        <p:nvGraphicFramePr>
          <p:cNvPr id="3" name="Chart 5">
            <a:extLst>
              <a:ext uri="{FF2B5EF4-FFF2-40B4-BE49-F238E27FC236}">
                <a16:creationId xmlns:a16="http://schemas.microsoft.com/office/drawing/2014/main" id="{07915FFE-C4A1-DC7E-1276-8E07BB0DF5D9}"/>
              </a:ext>
            </a:extLst>
          </p:cNvPr>
          <p:cNvGraphicFramePr>
            <a:graphicFrameLocks noGrp="1"/>
          </p:cNvGraphicFramePr>
          <p:nvPr>
            <p:extLst>
              <p:ext uri="{D42A27DB-BD31-4B8C-83A1-F6EECF244321}">
                <p14:modId xmlns:p14="http://schemas.microsoft.com/office/powerpoint/2010/main" val="3579965060"/>
              </p:ext>
            </p:extLst>
          </p:nvPr>
        </p:nvGraphicFramePr>
        <p:xfrm>
          <a:off x="285750" y="1786925"/>
          <a:ext cx="8571600" cy="2879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57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9">
            <a:extLst>
              <a:ext uri="{FF2B5EF4-FFF2-40B4-BE49-F238E27FC236}">
                <a16:creationId xmlns:a16="http://schemas.microsoft.com/office/drawing/2014/main" id="{4D6C06DB-A3A6-4E9A-9F14-27DFFDED89B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15" name="Textplatzhalter 14">
            <a:extLst>
              <a:ext uri="{FF2B5EF4-FFF2-40B4-BE49-F238E27FC236}">
                <a16:creationId xmlns:a16="http://schemas.microsoft.com/office/drawing/2014/main" id="{A5AA2C89-EB0B-4B7C-B802-E46AE92FF9AB}"/>
              </a:ext>
            </a:extLst>
          </p:cNvPr>
          <p:cNvSpPr>
            <a:spLocks noGrp="1"/>
          </p:cNvSpPr>
          <p:nvPr>
            <p:ph type="body" sz="quarter" idx="13"/>
          </p:nvPr>
        </p:nvSpPr>
        <p:spPr/>
        <p:txBody>
          <a:bodyPr/>
          <a:lstStyle/>
          <a:p>
            <a:endParaRPr lang="de-DE" b="1" i="0" dirty="0"/>
          </a:p>
          <a:p>
            <a:endParaRPr lang="de-DE" b="1" i="0" dirty="0"/>
          </a:p>
          <a:p>
            <a:endParaRPr lang="de-DE" b="1" i="0" dirty="0"/>
          </a:p>
          <a:p>
            <a:endParaRPr lang="de-DE" b="1" i="0" dirty="0"/>
          </a:p>
          <a:p>
            <a:r>
              <a:rPr lang="de-DE" b="1" i="0" dirty="0"/>
              <a:t>natur</a:t>
            </a:r>
            <a:r>
              <a:rPr lang="de-DE" i="0" dirty="0"/>
              <a:t>strom AG, 2024</a:t>
            </a:r>
          </a:p>
        </p:txBody>
      </p:sp>
      <p:sp>
        <p:nvSpPr>
          <p:cNvPr id="16" name="Textplatzhalter 15">
            <a:extLst>
              <a:ext uri="{FF2B5EF4-FFF2-40B4-BE49-F238E27FC236}">
                <a16:creationId xmlns:a16="http://schemas.microsoft.com/office/drawing/2014/main" id="{40CB12C6-C4DD-4E87-A2A5-4CB5072B2AA8}"/>
              </a:ext>
            </a:extLst>
          </p:cNvPr>
          <p:cNvSpPr>
            <a:spLocks noGrp="1"/>
          </p:cNvSpPr>
          <p:nvPr>
            <p:ph type="body" sz="quarter" idx="22"/>
          </p:nvPr>
        </p:nvSpPr>
        <p:spPr/>
        <p:txBody>
          <a:bodyPr/>
          <a:lstStyle/>
          <a:p>
            <a:r>
              <a:rPr lang="en-US" dirty="0"/>
              <a:t>Finn Rohrbeck</a:t>
            </a:r>
          </a:p>
        </p:txBody>
      </p:sp>
      <p:sp>
        <p:nvSpPr>
          <p:cNvPr id="18" name="Textplatzhalter 17">
            <a:extLst>
              <a:ext uri="{FF2B5EF4-FFF2-40B4-BE49-F238E27FC236}">
                <a16:creationId xmlns:a16="http://schemas.microsoft.com/office/drawing/2014/main" id="{E263C250-13C2-4515-A012-7B3C01E5771F}"/>
              </a:ext>
            </a:extLst>
          </p:cNvPr>
          <p:cNvSpPr>
            <a:spLocks noGrp="1"/>
          </p:cNvSpPr>
          <p:nvPr>
            <p:ph type="body" sz="quarter" idx="34"/>
          </p:nvPr>
        </p:nvSpPr>
        <p:spPr/>
        <p:txBody>
          <a:bodyPr/>
          <a:lstStyle/>
          <a:p>
            <a:r>
              <a:rPr lang="en-US" dirty="0"/>
              <a:t>E-Mail</a:t>
            </a:r>
          </a:p>
        </p:txBody>
      </p:sp>
      <p:sp>
        <p:nvSpPr>
          <p:cNvPr id="19" name="Textplatzhalter 18">
            <a:extLst>
              <a:ext uri="{FF2B5EF4-FFF2-40B4-BE49-F238E27FC236}">
                <a16:creationId xmlns:a16="http://schemas.microsoft.com/office/drawing/2014/main" id="{FBF380C1-878C-4DF1-9EF0-B48ECAD4BBC8}"/>
              </a:ext>
            </a:extLst>
          </p:cNvPr>
          <p:cNvSpPr>
            <a:spLocks noGrp="1"/>
          </p:cNvSpPr>
          <p:nvPr>
            <p:ph type="body" sz="quarter" idx="35"/>
          </p:nvPr>
        </p:nvSpPr>
        <p:spPr/>
        <p:txBody>
          <a:bodyPr/>
          <a:lstStyle/>
          <a:p>
            <a:r>
              <a:rPr lang="en-US" dirty="0"/>
              <a:t>finn.rohrbeck@naturstrom.de</a:t>
            </a:r>
          </a:p>
        </p:txBody>
      </p:sp>
      <p:sp>
        <p:nvSpPr>
          <p:cNvPr id="20" name="Textplatzhalter 19">
            <a:extLst>
              <a:ext uri="{FF2B5EF4-FFF2-40B4-BE49-F238E27FC236}">
                <a16:creationId xmlns:a16="http://schemas.microsoft.com/office/drawing/2014/main" id="{3441CB6A-19A1-4CFE-8513-41C2594FA0D2}"/>
              </a:ext>
            </a:extLst>
          </p:cNvPr>
          <p:cNvSpPr>
            <a:spLocks noGrp="1"/>
          </p:cNvSpPr>
          <p:nvPr>
            <p:ph type="body" sz="quarter" idx="36"/>
          </p:nvPr>
        </p:nvSpPr>
        <p:spPr/>
        <p:txBody>
          <a:bodyPr/>
          <a:lstStyle/>
          <a:p>
            <a:r>
              <a:rPr lang="en-US" dirty="0"/>
              <a:t>Tel</a:t>
            </a:r>
          </a:p>
        </p:txBody>
      </p:sp>
      <p:sp>
        <p:nvSpPr>
          <p:cNvPr id="21" name="Textplatzhalter 20">
            <a:extLst>
              <a:ext uri="{FF2B5EF4-FFF2-40B4-BE49-F238E27FC236}">
                <a16:creationId xmlns:a16="http://schemas.microsoft.com/office/drawing/2014/main" id="{7D1715B7-B95E-48A3-90C3-584A12A69195}"/>
              </a:ext>
            </a:extLst>
          </p:cNvPr>
          <p:cNvSpPr>
            <a:spLocks noGrp="1"/>
          </p:cNvSpPr>
          <p:nvPr>
            <p:ph type="body" sz="quarter" idx="37"/>
          </p:nvPr>
        </p:nvSpPr>
        <p:spPr/>
        <p:txBody>
          <a:bodyPr/>
          <a:lstStyle/>
          <a:p>
            <a:r>
              <a:rPr lang="en-US" dirty="0"/>
              <a:t>0211 77900 - 393</a:t>
            </a:r>
          </a:p>
        </p:txBody>
      </p:sp>
      <p:sp>
        <p:nvSpPr>
          <p:cNvPr id="13" name="Titel 12">
            <a:extLst>
              <a:ext uri="{FF2B5EF4-FFF2-40B4-BE49-F238E27FC236}">
                <a16:creationId xmlns:a16="http://schemas.microsoft.com/office/drawing/2014/main" id="{4CC06BAE-FD82-4C34-8404-2D6D6040046E}"/>
              </a:ext>
            </a:extLst>
          </p:cNvPr>
          <p:cNvSpPr>
            <a:spLocks noGrp="1"/>
          </p:cNvSpPr>
          <p:nvPr>
            <p:ph type="title"/>
          </p:nvPr>
        </p:nvSpPr>
        <p:spPr/>
        <p:txBody>
          <a:bodyPr/>
          <a:lstStyle/>
          <a:p>
            <a:r>
              <a:rPr lang="de-DE" dirty="0"/>
              <a:t>Kontakt</a:t>
            </a:r>
          </a:p>
        </p:txBody>
      </p:sp>
      <p:pic>
        <p:nvPicPr>
          <p:cNvPr id="6" name="Bildplatzhalter 5" descr="Ein Bild, das Person, Menschliches Gesicht, Kleidung, Lächeln enthält.&#10;&#10;Automatisch generierte Beschreibung">
            <a:extLst>
              <a:ext uri="{FF2B5EF4-FFF2-40B4-BE49-F238E27FC236}">
                <a16:creationId xmlns:a16="http://schemas.microsoft.com/office/drawing/2014/main" id="{83202424-8BA6-7CB2-BC98-A06C38F4EC66}"/>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3085" r="3085"/>
          <a:stretch>
            <a:fillRect/>
          </a:stretch>
        </p:blipFill>
        <p:spPr/>
      </p:pic>
    </p:spTree>
    <p:extLst>
      <p:ext uri="{BB962C8B-B14F-4D97-AF65-F5344CB8AC3E}">
        <p14:creationId xmlns:p14="http://schemas.microsoft.com/office/powerpoint/2010/main" val="2319417532"/>
      </p:ext>
    </p:extLst>
  </p:cSld>
  <p:clrMapOvr>
    <a:masterClrMapping/>
  </p:clrMapOvr>
</p:sld>
</file>

<file path=ppt/theme/theme1.xml><?xml version="1.0" encoding="utf-8"?>
<a:theme xmlns:a="http://schemas.openxmlformats.org/drawingml/2006/main" name="v1_NATURSTROM_Mastervorlage_end_2019">
  <a:themeElements>
    <a:clrScheme name="Benutzerdefiniert 6">
      <a:dk1>
        <a:srgbClr val="FFFFFF"/>
      </a:dk1>
      <a:lt1>
        <a:srgbClr val="B5B5B5"/>
      </a:lt1>
      <a:dk2>
        <a:srgbClr val="4B8934"/>
      </a:dk2>
      <a:lt2>
        <a:srgbClr val="464646"/>
      </a:lt2>
      <a:accent1>
        <a:srgbClr val="0072BC"/>
      </a:accent1>
      <a:accent2>
        <a:srgbClr val="00AEEF"/>
      </a:accent2>
      <a:accent3>
        <a:srgbClr val="EE863C"/>
      </a:accent3>
      <a:accent4>
        <a:srgbClr val="DC3E40"/>
      </a:accent4>
      <a:accent5>
        <a:srgbClr val="FFCD00"/>
      </a:accent5>
      <a:accent6>
        <a:srgbClr val="7A5E30"/>
      </a:accent6>
      <a:hlink>
        <a:srgbClr val="0072BC"/>
      </a:hlink>
      <a:folHlink>
        <a:srgbClr val="954F72"/>
      </a:folHlink>
    </a:clrScheme>
    <a:fontScheme name="NATURSTROM AG/ NaturStromHandel Gmb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1_NATURSTROM_Mastervorlage_end_2019" id="{93184026-D669-405B-BAA1-37657C639220}" vid="{C4E299A4-AE5F-4865-ABDA-BA2028520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v1_NATURSTROM_Mastervorlage_end_2019</Template>
  <TotalTime>0</TotalTime>
  <Words>351</Words>
  <Application>Microsoft Office PowerPoint</Application>
  <PresentationFormat>Bildschirmpräsentation (16:9)</PresentationFormat>
  <Paragraphs>57</Paragraphs>
  <Slides>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Calibri</vt:lpstr>
      <vt:lpstr>Arial</vt:lpstr>
      <vt:lpstr>v1_NATURSTROM_Mastervorlage_end_2019</vt:lpstr>
      <vt:lpstr>PowerPoint-Präsentation</vt:lpstr>
      <vt:lpstr>Methode</vt:lpstr>
      <vt:lpstr>Frage 1</vt:lpstr>
      <vt:lpstr>Frage 2</vt:lpstr>
      <vt:lpstr>Frage 3</vt:lpstr>
      <vt:lpstr>Frage 4</vt:lpstr>
      <vt:lpstr>Frage 5</vt:lpstr>
      <vt:lpstr>Frage 6</vt:lpstr>
      <vt:lpstr>Kontakt</vt:lpstr>
    </vt:vector>
  </TitlesOfParts>
  <Manager/>
  <Company>NATURSTROM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NATURSTROM PPT</dc:title>
  <dc:subject/>
  <dc:creator>NATURSTROM</dc:creator>
  <cp:keywords/>
  <dc:description/>
  <cp:lastModifiedBy>Rohrbeck, Finn</cp:lastModifiedBy>
  <cp:revision>422</cp:revision>
  <dcterms:created xsi:type="dcterms:W3CDTF">2019-09-26T07:52:44Z</dcterms:created>
  <dcterms:modified xsi:type="dcterms:W3CDTF">2024-08-08T09:56:13Z</dcterms:modified>
  <cp:category/>
</cp:coreProperties>
</file>